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8"/>
  </p:notesMasterIdLst>
  <p:sldIdLst>
    <p:sldId id="499" r:id="rId2"/>
    <p:sldId id="520" r:id="rId3"/>
    <p:sldId id="521" r:id="rId4"/>
    <p:sldId id="517" r:id="rId5"/>
    <p:sldId id="518" r:id="rId6"/>
    <p:sldId id="519" r:id="rId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0000FF"/>
    <a:srgbClr val="D6DCE5"/>
    <a:srgbClr val="3333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533" autoAdjust="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28190307477292"/>
          <c:y val="3.3722679155315238E-2"/>
          <c:w val="0.64080644072097559"/>
          <c:h val="0.78581548613377283"/>
        </c:manualLayout>
      </c:layout>
      <c:lineChart>
        <c:grouping val="standard"/>
        <c:varyColors val="0"/>
        <c:ser>
          <c:idx val="1"/>
          <c:order val="1"/>
          <c:tx>
            <c:strRef>
              <c:f>Foglio1!#REF!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Foglio1!$A$2:$A$110</c:f>
              <c:numCache>
                <c:formatCode>d\-mmm</c:formatCode>
                <c:ptCount val="109"/>
                <c:pt idx="0">
                  <c:v>43889</c:v>
                </c:pt>
                <c:pt idx="1">
                  <c:v>43890</c:v>
                </c:pt>
                <c:pt idx="2">
                  <c:v>43891</c:v>
                </c:pt>
                <c:pt idx="3">
                  <c:v>43892</c:v>
                </c:pt>
                <c:pt idx="4">
                  <c:v>43893</c:v>
                </c:pt>
                <c:pt idx="5">
                  <c:v>43894</c:v>
                </c:pt>
                <c:pt idx="6">
                  <c:v>43895</c:v>
                </c:pt>
                <c:pt idx="7">
                  <c:v>43896</c:v>
                </c:pt>
                <c:pt idx="8">
                  <c:v>43897</c:v>
                </c:pt>
                <c:pt idx="9">
                  <c:v>43898</c:v>
                </c:pt>
                <c:pt idx="10">
                  <c:v>43899</c:v>
                </c:pt>
                <c:pt idx="11">
                  <c:v>43900</c:v>
                </c:pt>
                <c:pt idx="12">
                  <c:v>43901</c:v>
                </c:pt>
                <c:pt idx="13">
                  <c:v>43902</c:v>
                </c:pt>
                <c:pt idx="14">
                  <c:v>43903</c:v>
                </c:pt>
                <c:pt idx="15">
                  <c:v>43904</c:v>
                </c:pt>
                <c:pt idx="16">
                  <c:v>43905</c:v>
                </c:pt>
                <c:pt idx="17">
                  <c:v>43906</c:v>
                </c:pt>
                <c:pt idx="18">
                  <c:v>43907</c:v>
                </c:pt>
                <c:pt idx="19">
                  <c:v>43908</c:v>
                </c:pt>
                <c:pt idx="20">
                  <c:v>43909</c:v>
                </c:pt>
                <c:pt idx="21">
                  <c:v>43910</c:v>
                </c:pt>
                <c:pt idx="22">
                  <c:v>43911</c:v>
                </c:pt>
                <c:pt idx="23">
                  <c:v>43912</c:v>
                </c:pt>
                <c:pt idx="24">
                  <c:v>43913</c:v>
                </c:pt>
                <c:pt idx="25">
                  <c:v>43914</c:v>
                </c:pt>
                <c:pt idx="26">
                  <c:v>43915</c:v>
                </c:pt>
                <c:pt idx="27">
                  <c:v>43916</c:v>
                </c:pt>
                <c:pt idx="28">
                  <c:v>43917</c:v>
                </c:pt>
                <c:pt idx="29">
                  <c:v>43918</c:v>
                </c:pt>
                <c:pt idx="30">
                  <c:v>43919</c:v>
                </c:pt>
                <c:pt idx="31">
                  <c:v>43920</c:v>
                </c:pt>
                <c:pt idx="32">
                  <c:v>43921</c:v>
                </c:pt>
                <c:pt idx="33">
                  <c:v>43922</c:v>
                </c:pt>
                <c:pt idx="34">
                  <c:v>43923</c:v>
                </c:pt>
                <c:pt idx="35">
                  <c:v>43924</c:v>
                </c:pt>
                <c:pt idx="36">
                  <c:v>43925</c:v>
                </c:pt>
                <c:pt idx="37">
                  <c:v>43926</c:v>
                </c:pt>
                <c:pt idx="38">
                  <c:v>43927</c:v>
                </c:pt>
                <c:pt idx="39">
                  <c:v>43928</c:v>
                </c:pt>
                <c:pt idx="40">
                  <c:v>43929</c:v>
                </c:pt>
                <c:pt idx="41">
                  <c:v>43930</c:v>
                </c:pt>
                <c:pt idx="42">
                  <c:v>43931</c:v>
                </c:pt>
                <c:pt idx="43">
                  <c:v>43932</c:v>
                </c:pt>
                <c:pt idx="44">
                  <c:v>43933</c:v>
                </c:pt>
                <c:pt idx="45">
                  <c:v>43934</c:v>
                </c:pt>
                <c:pt idx="46">
                  <c:v>43935</c:v>
                </c:pt>
                <c:pt idx="47">
                  <c:v>43936</c:v>
                </c:pt>
                <c:pt idx="48">
                  <c:v>43937</c:v>
                </c:pt>
                <c:pt idx="49">
                  <c:v>43938</c:v>
                </c:pt>
                <c:pt idx="50">
                  <c:v>43939</c:v>
                </c:pt>
                <c:pt idx="51">
                  <c:v>43940</c:v>
                </c:pt>
                <c:pt idx="52">
                  <c:v>43941</c:v>
                </c:pt>
                <c:pt idx="53">
                  <c:v>43942</c:v>
                </c:pt>
                <c:pt idx="54">
                  <c:v>43943</c:v>
                </c:pt>
                <c:pt idx="55">
                  <c:v>43944</c:v>
                </c:pt>
                <c:pt idx="56">
                  <c:v>43945</c:v>
                </c:pt>
                <c:pt idx="57">
                  <c:v>43946</c:v>
                </c:pt>
                <c:pt idx="58">
                  <c:v>43947</c:v>
                </c:pt>
                <c:pt idx="59">
                  <c:v>43948</c:v>
                </c:pt>
                <c:pt idx="60">
                  <c:v>43949</c:v>
                </c:pt>
                <c:pt idx="61">
                  <c:v>43950</c:v>
                </c:pt>
                <c:pt idx="62">
                  <c:v>43951</c:v>
                </c:pt>
                <c:pt idx="63">
                  <c:v>43952</c:v>
                </c:pt>
                <c:pt idx="64">
                  <c:v>43953</c:v>
                </c:pt>
                <c:pt idx="65">
                  <c:v>43954</c:v>
                </c:pt>
                <c:pt idx="66">
                  <c:v>43955</c:v>
                </c:pt>
                <c:pt idx="67">
                  <c:v>43956</c:v>
                </c:pt>
                <c:pt idx="68">
                  <c:v>43957</c:v>
                </c:pt>
                <c:pt idx="69">
                  <c:v>43958</c:v>
                </c:pt>
                <c:pt idx="70">
                  <c:v>43959</c:v>
                </c:pt>
                <c:pt idx="71">
                  <c:v>43960</c:v>
                </c:pt>
                <c:pt idx="72">
                  <c:v>43961</c:v>
                </c:pt>
                <c:pt idx="73">
                  <c:v>43962</c:v>
                </c:pt>
                <c:pt idx="74">
                  <c:v>43963</c:v>
                </c:pt>
                <c:pt idx="75">
                  <c:v>43964</c:v>
                </c:pt>
                <c:pt idx="76">
                  <c:v>43965</c:v>
                </c:pt>
                <c:pt idx="77">
                  <c:v>43966</c:v>
                </c:pt>
                <c:pt idx="78">
                  <c:v>43967</c:v>
                </c:pt>
                <c:pt idx="79">
                  <c:v>43968</c:v>
                </c:pt>
                <c:pt idx="80">
                  <c:v>43969</c:v>
                </c:pt>
                <c:pt idx="81">
                  <c:v>43970</c:v>
                </c:pt>
                <c:pt idx="82">
                  <c:v>43971</c:v>
                </c:pt>
                <c:pt idx="83">
                  <c:v>43972</c:v>
                </c:pt>
                <c:pt idx="84">
                  <c:v>43973</c:v>
                </c:pt>
                <c:pt idx="85">
                  <c:v>43974</c:v>
                </c:pt>
                <c:pt idx="86">
                  <c:v>43975</c:v>
                </c:pt>
                <c:pt idx="87">
                  <c:v>43976</c:v>
                </c:pt>
                <c:pt idx="88">
                  <c:v>43977</c:v>
                </c:pt>
                <c:pt idx="89">
                  <c:v>43978</c:v>
                </c:pt>
                <c:pt idx="90">
                  <c:v>43979</c:v>
                </c:pt>
                <c:pt idx="91">
                  <c:v>43980</c:v>
                </c:pt>
                <c:pt idx="92">
                  <c:v>43981</c:v>
                </c:pt>
                <c:pt idx="93">
                  <c:v>43982</c:v>
                </c:pt>
                <c:pt idx="94">
                  <c:v>43983</c:v>
                </c:pt>
                <c:pt idx="95">
                  <c:v>43984</c:v>
                </c:pt>
                <c:pt idx="96">
                  <c:v>43985</c:v>
                </c:pt>
                <c:pt idx="97">
                  <c:v>43986</c:v>
                </c:pt>
                <c:pt idx="98">
                  <c:v>43987</c:v>
                </c:pt>
                <c:pt idx="99">
                  <c:v>43988</c:v>
                </c:pt>
                <c:pt idx="100">
                  <c:v>43989</c:v>
                </c:pt>
                <c:pt idx="101">
                  <c:v>43990</c:v>
                </c:pt>
                <c:pt idx="102">
                  <c:v>43991</c:v>
                </c:pt>
                <c:pt idx="103">
                  <c:v>43992</c:v>
                </c:pt>
                <c:pt idx="104">
                  <c:v>43993</c:v>
                </c:pt>
                <c:pt idx="105">
                  <c:v>43994</c:v>
                </c:pt>
                <c:pt idx="106">
                  <c:v>43995</c:v>
                </c:pt>
                <c:pt idx="107">
                  <c:v>43996</c:v>
                </c:pt>
                <c:pt idx="108">
                  <c:v>43997</c:v>
                </c:pt>
              </c:numCache>
            </c:numRef>
          </c:cat>
          <c:val>
            <c:numRef>
              <c:f>Foglio1!#REF!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6AA-6549-B7D1-6B436B600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845816"/>
        <c:axId val="178846208"/>
      </c:lineChar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 COVID in Media Intensità</c:v>
                </c:pt>
              </c:strCache>
            </c:strRef>
          </c:tx>
          <c:spPr>
            <a:ln w="1524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Foglio1!$A$2:$A$110</c:f>
              <c:numCache>
                <c:formatCode>d\-mmm</c:formatCode>
                <c:ptCount val="109"/>
                <c:pt idx="0">
                  <c:v>43889</c:v>
                </c:pt>
                <c:pt idx="1">
                  <c:v>43890</c:v>
                </c:pt>
                <c:pt idx="2">
                  <c:v>43891</c:v>
                </c:pt>
                <c:pt idx="3">
                  <c:v>43892</c:v>
                </c:pt>
                <c:pt idx="4">
                  <c:v>43893</c:v>
                </c:pt>
                <c:pt idx="5">
                  <c:v>43894</c:v>
                </c:pt>
                <c:pt idx="6">
                  <c:v>43895</c:v>
                </c:pt>
                <c:pt idx="7">
                  <c:v>43896</c:v>
                </c:pt>
                <c:pt idx="8">
                  <c:v>43897</c:v>
                </c:pt>
                <c:pt idx="9">
                  <c:v>43898</c:v>
                </c:pt>
                <c:pt idx="10">
                  <c:v>43899</c:v>
                </c:pt>
                <c:pt idx="11">
                  <c:v>43900</c:v>
                </c:pt>
                <c:pt idx="12">
                  <c:v>43901</c:v>
                </c:pt>
                <c:pt idx="13">
                  <c:v>43902</c:v>
                </c:pt>
                <c:pt idx="14">
                  <c:v>43903</c:v>
                </c:pt>
                <c:pt idx="15">
                  <c:v>43904</c:v>
                </c:pt>
                <c:pt idx="16">
                  <c:v>43905</c:v>
                </c:pt>
                <c:pt idx="17">
                  <c:v>43906</c:v>
                </c:pt>
                <c:pt idx="18">
                  <c:v>43907</c:v>
                </c:pt>
                <c:pt idx="19">
                  <c:v>43908</c:v>
                </c:pt>
                <c:pt idx="20">
                  <c:v>43909</c:v>
                </c:pt>
                <c:pt idx="21">
                  <c:v>43910</c:v>
                </c:pt>
                <c:pt idx="22">
                  <c:v>43911</c:v>
                </c:pt>
                <c:pt idx="23">
                  <c:v>43912</c:v>
                </c:pt>
                <c:pt idx="24">
                  <c:v>43913</c:v>
                </c:pt>
                <c:pt idx="25">
                  <c:v>43914</c:v>
                </c:pt>
                <c:pt idx="26">
                  <c:v>43915</c:v>
                </c:pt>
                <c:pt idx="27">
                  <c:v>43916</c:v>
                </c:pt>
                <c:pt idx="28">
                  <c:v>43917</c:v>
                </c:pt>
                <c:pt idx="29">
                  <c:v>43918</c:v>
                </c:pt>
                <c:pt idx="30">
                  <c:v>43919</c:v>
                </c:pt>
                <c:pt idx="31">
                  <c:v>43920</c:v>
                </c:pt>
                <c:pt idx="32">
                  <c:v>43921</c:v>
                </c:pt>
                <c:pt idx="33">
                  <c:v>43922</c:v>
                </c:pt>
                <c:pt idx="34">
                  <c:v>43923</c:v>
                </c:pt>
                <c:pt idx="35">
                  <c:v>43924</c:v>
                </c:pt>
                <c:pt idx="36">
                  <c:v>43925</c:v>
                </c:pt>
                <c:pt idx="37">
                  <c:v>43926</c:v>
                </c:pt>
                <c:pt idx="38">
                  <c:v>43927</c:v>
                </c:pt>
                <c:pt idx="39">
                  <c:v>43928</c:v>
                </c:pt>
                <c:pt idx="40">
                  <c:v>43929</c:v>
                </c:pt>
                <c:pt idx="41">
                  <c:v>43930</c:v>
                </c:pt>
                <c:pt idx="42">
                  <c:v>43931</c:v>
                </c:pt>
                <c:pt idx="43">
                  <c:v>43932</c:v>
                </c:pt>
                <c:pt idx="44">
                  <c:v>43933</c:v>
                </c:pt>
                <c:pt idx="45">
                  <c:v>43934</c:v>
                </c:pt>
                <c:pt idx="46">
                  <c:v>43935</c:v>
                </c:pt>
                <c:pt idx="47">
                  <c:v>43936</c:v>
                </c:pt>
                <c:pt idx="48">
                  <c:v>43937</c:v>
                </c:pt>
                <c:pt idx="49">
                  <c:v>43938</c:v>
                </c:pt>
                <c:pt idx="50">
                  <c:v>43939</c:v>
                </c:pt>
                <c:pt idx="51">
                  <c:v>43940</c:v>
                </c:pt>
                <c:pt idx="52">
                  <c:v>43941</c:v>
                </c:pt>
                <c:pt idx="53">
                  <c:v>43942</c:v>
                </c:pt>
                <c:pt idx="54">
                  <c:v>43943</c:v>
                </c:pt>
                <c:pt idx="55">
                  <c:v>43944</c:v>
                </c:pt>
                <c:pt idx="56">
                  <c:v>43945</c:v>
                </c:pt>
                <c:pt idx="57">
                  <c:v>43946</c:v>
                </c:pt>
                <c:pt idx="58">
                  <c:v>43947</c:v>
                </c:pt>
                <c:pt idx="59">
                  <c:v>43948</c:v>
                </c:pt>
                <c:pt idx="60">
                  <c:v>43949</c:v>
                </c:pt>
                <c:pt idx="61">
                  <c:v>43950</c:v>
                </c:pt>
                <c:pt idx="62">
                  <c:v>43951</c:v>
                </c:pt>
                <c:pt idx="63">
                  <c:v>43952</c:v>
                </c:pt>
                <c:pt idx="64">
                  <c:v>43953</c:v>
                </c:pt>
                <c:pt idx="65">
                  <c:v>43954</c:v>
                </c:pt>
                <c:pt idx="66">
                  <c:v>43955</c:v>
                </c:pt>
                <c:pt idx="67">
                  <c:v>43956</c:v>
                </c:pt>
                <c:pt idx="68">
                  <c:v>43957</c:v>
                </c:pt>
                <c:pt idx="69">
                  <c:v>43958</c:v>
                </c:pt>
                <c:pt idx="70">
                  <c:v>43959</c:v>
                </c:pt>
                <c:pt idx="71">
                  <c:v>43960</c:v>
                </c:pt>
                <c:pt idx="72">
                  <c:v>43961</c:v>
                </c:pt>
                <c:pt idx="73">
                  <c:v>43962</c:v>
                </c:pt>
                <c:pt idx="74">
                  <c:v>43963</c:v>
                </c:pt>
                <c:pt idx="75">
                  <c:v>43964</c:v>
                </c:pt>
                <c:pt idx="76">
                  <c:v>43965</c:v>
                </c:pt>
                <c:pt idx="77">
                  <c:v>43966</c:v>
                </c:pt>
                <c:pt idx="78">
                  <c:v>43967</c:v>
                </c:pt>
                <c:pt idx="79">
                  <c:v>43968</c:v>
                </c:pt>
                <c:pt idx="80">
                  <c:v>43969</c:v>
                </c:pt>
                <c:pt idx="81">
                  <c:v>43970</c:v>
                </c:pt>
                <c:pt idx="82">
                  <c:v>43971</c:v>
                </c:pt>
                <c:pt idx="83">
                  <c:v>43972</c:v>
                </c:pt>
                <c:pt idx="84">
                  <c:v>43973</c:v>
                </c:pt>
                <c:pt idx="85">
                  <c:v>43974</c:v>
                </c:pt>
                <c:pt idx="86">
                  <c:v>43975</c:v>
                </c:pt>
                <c:pt idx="87">
                  <c:v>43976</c:v>
                </c:pt>
                <c:pt idx="88">
                  <c:v>43977</c:v>
                </c:pt>
                <c:pt idx="89">
                  <c:v>43978</c:v>
                </c:pt>
                <c:pt idx="90">
                  <c:v>43979</c:v>
                </c:pt>
                <c:pt idx="91">
                  <c:v>43980</c:v>
                </c:pt>
                <c:pt idx="92">
                  <c:v>43981</c:v>
                </c:pt>
                <c:pt idx="93">
                  <c:v>43982</c:v>
                </c:pt>
                <c:pt idx="94">
                  <c:v>43983</c:v>
                </c:pt>
                <c:pt idx="95">
                  <c:v>43984</c:v>
                </c:pt>
                <c:pt idx="96">
                  <c:v>43985</c:v>
                </c:pt>
                <c:pt idx="97">
                  <c:v>43986</c:v>
                </c:pt>
                <c:pt idx="98">
                  <c:v>43987</c:v>
                </c:pt>
                <c:pt idx="99">
                  <c:v>43988</c:v>
                </c:pt>
                <c:pt idx="100">
                  <c:v>43989</c:v>
                </c:pt>
                <c:pt idx="101">
                  <c:v>43990</c:v>
                </c:pt>
                <c:pt idx="102">
                  <c:v>43991</c:v>
                </c:pt>
                <c:pt idx="103">
                  <c:v>43992</c:v>
                </c:pt>
                <c:pt idx="104">
                  <c:v>43993</c:v>
                </c:pt>
                <c:pt idx="105">
                  <c:v>43994</c:v>
                </c:pt>
                <c:pt idx="106">
                  <c:v>43995</c:v>
                </c:pt>
                <c:pt idx="107">
                  <c:v>43996</c:v>
                </c:pt>
                <c:pt idx="108">
                  <c:v>43997</c:v>
                </c:pt>
              </c:numCache>
            </c:numRef>
          </c:cat>
          <c:val>
            <c:numRef>
              <c:f>Foglio1!$B$2:$B$110</c:f>
              <c:numCache>
                <c:formatCode>General</c:formatCode>
                <c:ptCount val="109"/>
                <c:pt idx="7">
                  <c:v>12</c:v>
                </c:pt>
                <c:pt idx="8">
                  <c:v>26</c:v>
                </c:pt>
                <c:pt idx="9">
                  <c:v>39</c:v>
                </c:pt>
                <c:pt idx="10">
                  <c:v>60</c:v>
                </c:pt>
                <c:pt idx="11">
                  <c:v>66</c:v>
                </c:pt>
                <c:pt idx="12">
                  <c:v>74</c:v>
                </c:pt>
                <c:pt idx="13">
                  <c:v>100</c:v>
                </c:pt>
                <c:pt idx="14">
                  <c:v>128</c:v>
                </c:pt>
                <c:pt idx="15">
                  <c:v>213</c:v>
                </c:pt>
                <c:pt idx="16">
                  <c:v>253</c:v>
                </c:pt>
                <c:pt idx="17">
                  <c:v>255</c:v>
                </c:pt>
                <c:pt idx="18">
                  <c:v>299</c:v>
                </c:pt>
                <c:pt idx="19">
                  <c:v>401</c:v>
                </c:pt>
                <c:pt idx="20">
                  <c:v>491</c:v>
                </c:pt>
                <c:pt idx="21">
                  <c:v>573</c:v>
                </c:pt>
                <c:pt idx="22">
                  <c:v>598</c:v>
                </c:pt>
                <c:pt idx="23">
                  <c:v>736</c:v>
                </c:pt>
                <c:pt idx="24">
                  <c:v>761</c:v>
                </c:pt>
                <c:pt idx="25">
                  <c:v>803</c:v>
                </c:pt>
                <c:pt idx="26">
                  <c:v>927</c:v>
                </c:pt>
                <c:pt idx="27">
                  <c:v>998</c:v>
                </c:pt>
                <c:pt idx="28">
                  <c:v>1023</c:v>
                </c:pt>
                <c:pt idx="29">
                  <c:v>1031</c:v>
                </c:pt>
                <c:pt idx="30">
                  <c:v>1077</c:v>
                </c:pt>
                <c:pt idx="31">
                  <c:v>1142</c:v>
                </c:pt>
                <c:pt idx="32">
                  <c:v>1153</c:v>
                </c:pt>
                <c:pt idx="33">
                  <c:v>1114</c:v>
                </c:pt>
                <c:pt idx="34">
                  <c:v>1120</c:v>
                </c:pt>
                <c:pt idx="35">
                  <c:v>1147</c:v>
                </c:pt>
                <c:pt idx="36">
                  <c:v>1121</c:v>
                </c:pt>
                <c:pt idx="37">
                  <c:v>1126</c:v>
                </c:pt>
                <c:pt idx="38">
                  <c:v>1141</c:v>
                </c:pt>
                <c:pt idx="39">
                  <c:v>1090</c:v>
                </c:pt>
                <c:pt idx="40">
                  <c:v>1109</c:v>
                </c:pt>
                <c:pt idx="41">
                  <c:v>1103</c:v>
                </c:pt>
                <c:pt idx="42">
                  <c:v>1076</c:v>
                </c:pt>
                <c:pt idx="43">
                  <c:v>1003</c:v>
                </c:pt>
                <c:pt idx="44">
                  <c:v>1032</c:v>
                </c:pt>
                <c:pt idx="45">
                  <c:v>1008</c:v>
                </c:pt>
                <c:pt idx="46">
                  <c:v>967</c:v>
                </c:pt>
                <c:pt idx="47">
                  <c:v>959</c:v>
                </c:pt>
                <c:pt idx="48">
                  <c:v>957</c:v>
                </c:pt>
                <c:pt idx="49">
                  <c:v>897</c:v>
                </c:pt>
                <c:pt idx="50">
                  <c:v>901</c:v>
                </c:pt>
                <c:pt idx="51">
                  <c:v>885</c:v>
                </c:pt>
                <c:pt idx="52">
                  <c:v>878</c:v>
                </c:pt>
                <c:pt idx="53">
                  <c:v>868</c:v>
                </c:pt>
                <c:pt idx="54">
                  <c:v>860</c:v>
                </c:pt>
                <c:pt idx="55">
                  <c:v>783</c:v>
                </c:pt>
                <c:pt idx="56">
                  <c:v>760</c:v>
                </c:pt>
                <c:pt idx="57">
                  <c:v>759</c:v>
                </c:pt>
                <c:pt idx="58">
                  <c:v>748</c:v>
                </c:pt>
                <c:pt idx="59">
                  <c:v>754</c:v>
                </c:pt>
                <c:pt idx="60">
                  <c:v>718</c:v>
                </c:pt>
                <c:pt idx="61">
                  <c:v>697</c:v>
                </c:pt>
                <c:pt idx="62">
                  <c:v>676</c:v>
                </c:pt>
                <c:pt idx="63">
                  <c:v>666</c:v>
                </c:pt>
                <c:pt idx="64" formatCode="#,##0;\-#,##0;;@">
                  <c:v>647</c:v>
                </c:pt>
                <c:pt idx="65" formatCode="#,##0;\-#,##0;;@">
                  <c:v>627</c:v>
                </c:pt>
                <c:pt idx="66" formatCode="#,##0;\-#,##0;;@">
                  <c:v>606</c:v>
                </c:pt>
                <c:pt idx="67" formatCode="#,##0;\-#,##0;;@">
                  <c:v>583</c:v>
                </c:pt>
                <c:pt idx="68" formatCode="#,##0;\-#,##0;;@">
                  <c:v>548</c:v>
                </c:pt>
                <c:pt idx="69" formatCode="#,##0;\-#,##0;;@">
                  <c:v>525</c:v>
                </c:pt>
                <c:pt idx="70" formatCode="#,##0;\-#,##0;;@">
                  <c:v>517</c:v>
                </c:pt>
                <c:pt idx="71" formatCode="#,##0;\-#,##0;;@">
                  <c:v>501</c:v>
                </c:pt>
                <c:pt idx="72" formatCode="#,##0;\-#,##0;;@">
                  <c:v>494</c:v>
                </c:pt>
                <c:pt idx="73" formatCode="#,##0;\-#,##0;;@">
                  <c:v>484</c:v>
                </c:pt>
                <c:pt idx="74" formatCode="#,##0;\-#,##0;;@">
                  <c:v>447</c:v>
                </c:pt>
                <c:pt idx="75" formatCode="#,##0;\-#,##0;;@">
                  <c:v>430</c:v>
                </c:pt>
                <c:pt idx="76" formatCode="#,##0;\-#,##0;;@">
                  <c:v>408</c:v>
                </c:pt>
                <c:pt idx="77" formatCode="#,##0;\-#,##0;;@">
                  <c:v>385</c:v>
                </c:pt>
                <c:pt idx="78">
                  <c:v>369</c:v>
                </c:pt>
                <c:pt idx="79">
                  <c:v>360</c:v>
                </c:pt>
                <c:pt idx="80">
                  <c:v>360</c:v>
                </c:pt>
                <c:pt idx="81">
                  <c:v>338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6AA-6549-B7D1-6B436B6006A7}"/>
            </c:ext>
          </c:extLst>
        </c:ser>
        <c:ser>
          <c:idx val="2"/>
          <c:order val="2"/>
          <c:tx>
            <c:strRef>
              <c:f>Foglio1!#REF!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Foglio1!$A$2:$A$110</c:f>
              <c:numCache>
                <c:formatCode>d\-mmm</c:formatCode>
                <c:ptCount val="109"/>
                <c:pt idx="0">
                  <c:v>43889</c:v>
                </c:pt>
                <c:pt idx="1">
                  <c:v>43890</c:v>
                </c:pt>
                <c:pt idx="2">
                  <c:v>43891</c:v>
                </c:pt>
                <c:pt idx="3">
                  <c:v>43892</c:v>
                </c:pt>
                <c:pt idx="4">
                  <c:v>43893</c:v>
                </c:pt>
                <c:pt idx="5">
                  <c:v>43894</c:v>
                </c:pt>
                <c:pt idx="6">
                  <c:v>43895</c:v>
                </c:pt>
                <c:pt idx="7">
                  <c:v>43896</c:v>
                </c:pt>
                <c:pt idx="8">
                  <c:v>43897</c:v>
                </c:pt>
                <c:pt idx="9">
                  <c:v>43898</c:v>
                </c:pt>
                <c:pt idx="10">
                  <c:v>43899</c:v>
                </c:pt>
                <c:pt idx="11">
                  <c:v>43900</c:v>
                </c:pt>
                <c:pt idx="12">
                  <c:v>43901</c:v>
                </c:pt>
                <c:pt idx="13">
                  <c:v>43902</c:v>
                </c:pt>
                <c:pt idx="14">
                  <c:v>43903</c:v>
                </c:pt>
                <c:pt idx="15">
                  <c:v>43904</c:v>
                </c:pt>
                <c:pt idx="16">
                  <c:v>43905</c:v>
                </c:pt>
                <c:pt idx="17">
                  <c:v>43906</c:v>
                </c:pt>
                <c:pt idx="18">
                  <c:v>43907</c:v>
                </c:pt>
                <c:pt idx="19">
                  <c:v>43908</c:v>
                </c:pt>
                <c:pt idx="20">
                  <c:v>43909</c:v>
                </c:pt>
                <c:pt idx="21">
                  <c:v>43910</c:v>
                </c:pt>
                <c:pt idx="22">
                  <c:v>43911</c:v>
                </c:pt>
                <c:pt idx="23">
                  <c:v>43912</c:v>
                </c:pt>
                <c:pt idx="24">
                  <c:v>43913</c:v>
                </c:pt>
                <c:pt idx="25">
                  <c:v>43914</c:v>
                </c:pt>
                <c:pt idx="26">
                  <c:v>43915</c:v>
                </c:pt>
                <c:pt idx="27">
                  <c:v>43916</c:v>
                </c:pt>
                <c:pt idx="28">
                  <c:v>43917</c:v>
                </c:pt>
                <c:pt idx="29">
                  <c:v>43918</c:v>
                </c:pt>
                <c:pt idx="30">
                  <c:v>43919</c:v>
                </c:pt>
                <c:pt idx="31">
                  <c:v>43920</c:v>
                </c:pt>
                <c:pt idx="32">
                  <c:v>43921</c:v>
                </c:pt>
                <c:pt idx="33">
                  <c:v>43922</c:v>
                </c:pt>
                <c:pt idx="34">
                  <c:v>43923</c:v>
                </c:pt>
                <c:pt idx="35">
                  <c:v>43924</c:v>
                </c:pt>
                <c:pt idx="36">
                  <c:v>43925</c:v>
                </c:pt>
                <c:pt idx="37">
                  <c:v>43926</c:v>
                </c:pt>
                <c:pt idx="38">
                  <c:v>43927</c:v>
                </c:pt>
                <c:pt idx="39">
                  <c:v>43928</c:v>
                </c:pt>
                <c:pt idx="40">
                  <c:v>43929</c:v>
                </c:pt>
                <c:pt idx="41">
                  <c:v>43930</c:v>
                </c:pt>
                <c:pt idx="42">
                  <c:v>43931</c:v>
                </c:pt>
                <c:pt idx="43">
                  <c:v>43932</c:v>
                </c:pt>
                <c:pt idx="44">
                  <c:v>43933</c:v>
                </c:pt>
                <c:pt idx="45">
                  <c:v>43934</c:v>
                </c:pt>
                <c:pt idx="46">
                  <c:v>43935</c:v>
                </c:pt>
                <c:pt idx="47">
                  <c:v>43936</c:v>
                </c:pt>
                <c:pt idx="48">
                  <c:v>43937</c:v>
                </c:pt>
                <c:pt idx="49">
                  <c:v>43938</c:v>
                </c:pt>
                <c:pt idx="50">
                  <c:v>43939</c:v>
                </c:pt>
                <c:pt idx="51">
                  <c:v>43940</c:v>
                </c:pt>
                <c:pt idx="52">
                  <c:v>43941</c:v>
                </c:pt>
                <c:pt idx="53">
                  <c:v>43942</c:v>
                </c:pt>
                <c:pt idx="54">
                  <c:v>43943</c:v>
                </c:pt>
                <c:pt idx="55">
                  <c:v>43944</c:v>
                </c:pt>
                <c:pt idx="56">
                  <c:v>43945</c:v>
                </c:pt>
                <c:pt idx="57">
                  <c:v>43946</c:v>
                </c:pt>
                <c:pt idx="58">
                  <c:v>43947</c:v>
                </c:pt>
                <c:pt idx="59">
                  <c:v>43948</c:v>
                </c:pt>
                <c:pt idx="60">
                  <c:v>43949</c:v>
                </c:pt>
                <c:pt idx="61">
                  <c:v>43950</c:v>
                </c:pt>
                <c:pt idx="62">
                  <c:v>43951</c:v>
                </c:pt>
                <c:pt idx="63">
                  <c:v>43952</c:v>
                </c:pt>
                <c:pt idx="64">
                  <c:v>43953</c:v>
                </c:pt>
                <c:pt idx="65">
                  <c:v>43954</c:v>
                </c:pt>
                <c:pt idx="66">
                  <c:v>43955</c:v>
                </c:pt>
                <c:pt idx="67">
                  <c:v>43956</c:v>
                </c:pt>
                <c:pt idx="68">
                  <c:v>43957</c:v>
                </c:pt>
                <c:pt idx="69">
                  <c:v>43958</c:v>
                </c:pt>
                <c:pt idx="70">
                  <c:v>43959</c:v>
                </c:pt>
                <c:pt idx="71">
                  <c:v>43960</c:v>
                </c:pt>
                <c:pt idx="72">
                  <c:v>43961</c:v>
                </c:pt>
                <c:pt idx="73">
                  <c:v>43962</c:v>
                </c:pt>
                <c:pt idx="74">
                  <c:v>43963</c:v>
                </c:pt>
                <c:pt idx="75">
                  <c:v>43964</c:v>
                </c:pt>
                <c:pt idx="76">
                  <c:v>43965</c:v>
                </c:pt>
                <c:pt idx="77">
                  <c:v>43966</c:v>
                </c:pt>
                <c:pt idx="78">
                  <c:v>43967</c:v>
                </c:pt>
                <c:pt idx="79">
                  <c:v>43968</c:v>
                </c:pt>
                <c:pt idx="80">
                  <c:v>43969</c:v>
                </c:pt>
                <c:pt idx="81">
                  <c:v>43970</c:v>
                </c:pt>
                <c:pt idx="82">
                  <c:v>43971</c:v>
                </c:pt>
                <c:pt idx="83">
                  <c:v>43972</c:v>
                </c:pt>
                <c:pt idx="84">
                  <c:v>43973</c:v>
                </c:pt>
                <c:pt idx="85">
                  <c:v>43974</c:v>
                </c:pt>
                <c:pt idx="86">
                  <c:v>43975</c:v>
                </c:pt>
                <c:pt idx="87">
                  <c:v>43976</c:v>
                </c:pt>
                <c:pt idx="88">
                  <c:v>43977</c:v>
                </c:pt>
                <c:pt idx="89">
                  <c:v>43978</c:v>
                </c:pt>
                <c:pt idx="90">
                  <c:v>43979</c:v>
                </c:pt>
                <c:pt idx="91">
                  <c:v>43980</c:v>
                </c:pt>
                <c:pt idx="92">
                  <c:v>43981</c:v>
                </c:pt>
                <c:pt idx="93">
                  <c:v>43982</c:v>
                </c:pt>
                <c:pt idx="94">
                  <c:v>43983</c:v>
                </c:pt>
                <c:pt idx="95">
                  <c:v>43984</c:v>
                </c:pt>
                <c:pt idx="96">
                  <c:v>43985</c:v>
                </c:pt>
                <c:pt idx="97">
                  <c:v>43986</c:v>
                </c:pt>
                <c:pt idx="98">
                  <c:v>43987</c:v>
                </c:pt>
                <c:pt idx="99">
                  <c:v>43988</c:v>
                </c:pt>
                <c:pt idx="100">
                  <c:v>43989</c:v>
                </c:pt>
                <c:pt idx="101">
                  <c:v>43990</c:v>
                </c:pt>
                <c:pt idx="102">
                  <c:v>43991</c:v>
                </c:pt>
                <c:pt idx="103">
                  <c:v>43992</c:v>
                </c:pt>
                <c:pt idx="104">
                  <c:v>43993</c:v>
                </c:pt>
                <c:pt idx="105">
                  <c:v>43994</c:v>
                </c:pt>
                <c:pt idx="106">
                  <c:v>43995</c:v>
                </c:pt>
                <c:pt idx="107">
                  <c:v>43996</c:v>
                </c:pt>
                <c:pt idx="108">
                  <c:v>43997</c:v>
                </c:pt>
              </c:numCache>
            </c:numRef>
          </c:cat>
          <c:val>
            <c:numRef>
              <c:f>Foglio1!#REF!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Foglio1!$C$1</c:f>
              <c:strCache>
                <c:ptCount val="1"/>
                <c:pt idx="0">
                  <c:v>Previsione Impatto</c:v>
                </c:pt>
              </c:strCache>
            </c:strRef>
          </c:tx>
          <c:spPr>
            <a:ln w="158750" cap="rnd">
              <a:solidFill>
                <a:srgbClr val="6699FF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Foglio1!$A$2:$A$110</c:f>
              <c:numCache>
                <c:formatCode>d\-mmm</c:formatCode>
                <c:ptCount val="109"/>
                <c:pt idx="0">
                  <c:v>43889</c:v>
                </c:pt>
                <c:pt idx="1">
                  <c:v>43890</c:v>
                </c:pt>
                <c:pt idx="2">
                  <c:v>43891</c:v>
                </c:pt>
                <c:pt idx="3">
                  <c:v>43892</c:v>
                </c:pt>
                <c:pt idx="4">
                  <c:v>43893</c:v>
                </c:pt>
                <c:pt idx="5">
                  <c:v>43894</c:v>
                </c:pt>
                <c:pt idx="6">
                  <c:v>43895</c:v>
                </c:pt>
                <c:pt idx="7">
                  <c:v>43896</c:v>
                </c:pt>
                <c:pt idx="8">
                  <c:v>43897</c:v>
                </c:pt>
                <c:pt idx="9">
                  <c:v>43898</c:v>
                </c:pt>
                <c:pt idx="10">
                  <c:v>43899</c:v>
                </c:pt>
                <c:pt idx="11">
                  <c:v>43900</c:v>
                </c:pt>
                <c:pt idx="12">
                  <c:v>43901</c:v>
                </c:pt>
                <c:pt idx="13">
                  <c:v>43902</c:v>
                </c:pt>
                <c:pt idx="14">
                  <c:v>43903</c:v>
                </c:pt>
                <c:pt idx="15">
                  <c:v>43904</c:v>
                </c:pt>
                <c:pt idx="16">
                  <c:v>43905</c:v>
                </c:pt>
                <c:pt idx="17">
                  <c:v>43906</c:v>
                </c:pt>
                <c:pt idx="18">
                  <c:v>43907</c:v>
                </c:pt>
                <c:pt idx="19">
                  <c:v>43908</c:v>
                </c:pt>
                <c:pt idx="20">
                  <c:v>43909</c:v>
                </c:pt>
                <c:pt idx="21">
                  <c:v>43910</c:v>
                </c:pt>
                <c:pt idx="22">
                  <c:v>43911</c:v>
                </c:pt>
                <c:pt idx="23">
                  <c:v>43912</c:v>
                </c:pt>
                <c:pt idx="24">
                  <c:v>43913</c:v>
                </c:pt>
                <c:pt idx="25">
                  <c:v>43914</c:v>
                </c:pt>
                <c:pt idx="26">
                  <c:v>43915</c:v>
                </c:pt>
                <c:pt idx="27">
                  <c:v>43916</c:v>
                </c:pt>
                <c:pt idx="28">
                  <c:v>43917</c:v>
                </c:pt>
                <c:pt idx="29">
                  <c:v>43918</c:v>
                </c:pt>
                <c:pt idx="30">
                  <c:v>43919</c:v>
                </c:pt>
                <c:pt idx="31">
                  <c:v>43920</c:v>
                </c:pt>
                <c:pt idx="32">
                  <c:v>43921</c:v>
                </c:pt>
                <c:pt idx="33">
                  <c:v>43922</c:v>
                </c:pt>
                <c:pt idx="34">
                  <c:v>43923</c:v>
                </c:pt>
                <c:pt idx="35">
                  <c:v>43924</c:v>
                </c:pt>
                <c:pt idx="36">
                  <c:v>43925</c:v>
                </c:pt>
                <c:pt idx="37">
                  <c:v>43926</c:v>
                </c:pt>
                <c:pt idx="38">
                  <c:v>43927</c:v>
                </c:pt>
                <c:pt idx="39">
                  <c:v>43928</c:v>
                </c:pt>
                <c:pt idx="40">
                  <c:v>43929</c:v>
                </c:pt>
                <c:pt idx="41">
                  <c:v>43930</c:v>
                </c:pt>
                <c:pt idx="42">
                  <c:v>43931</c:v>
                </c:pt>
                <c:pt idx="43">
                  <c:v>43932</c:v>
                </c:pt>
                <c:pt idx="44">
                  <c:v>43933</c:v>
                </c:pt>
                <c:pt idx="45">
                  <c:v>43934</c:v>
                </c:pt>
                <c:pt idx="46">
                  <c:v>43935</c:v>
                </c:pt>
                <c:pt idx="47">
                  <c:v>43936</c:v>
                </c:pt>
                <c:pt idx="48">
                  <c:v>43937</c:v>
                </c:pt>
                <c:pt idx="49">
                  <c:v>43938</c:v>
                </c:pt>
                <c:pt idx="50">
                  <c:v>43939</c:v>
                </c:pt>
                <c:pt idx="51">
                  <c:v>43940</c:v>
                </c:pt>
                <c:pt idx="52">
                  <c:v>43941</c:v>
                </c:pt>
                <c:pt idx="53">
                  <c:v>43942</c:v>
                </c:pt>
                <c:pt idx="54">
                  <c:v>43943</c:v>
                </c:pt>
                <c:pt idx="55">
                  <c:v>43944</c:v>
                </c:pt>
                <c:pt idx="56">
                  <c:v>43945</c:v>
                </c:pt>
                <c:pt idx="57">
                  <c:v>43946</c:v>
                </c:pt>
                <c:pt idx="58">
                  <c:v>43947</c:v>
                </c:pt>
                <c:pt idx="59">
                  <c:v>43948</c:v>
                </c:pt>
                <c:pt idx="60">
                  <c:v>43949</c:v>
                </c:pt>
                <c:pt idx="61">
                  <c:v>43950</c:v>
                </c:pt>
                <c:pt idx="62">
                  <c:v>43951</c:v>
                </c:pt>
                <c:pt idx="63">
                  <c:v>43952</c:v>
                </c:pt>
                <c:pt idx="64">
                  <c:v>43953</c:v>
                </c:pt>
                <c:pt idx="65">
                  <c:v>43954</c:v>
                </c:pt>
                <c:pt idx="66">
                  <c:v>43955</c:v>
                </c:pt>
                <c:pt idx="67">
                  <c:v>43956</c:v>
                </c:pt>
                <c:pt idx="68">
                  <c:v>43957</c:v>
                </c:pt>
                <c:pt idx="69">
                  <c:v>43958</c:v>
                </c:pt>
                <c:pt idx="70">
                  <c:v>43959</c:v>
                </c:pt>
                <c:pt idx="71">
                  <c:v>43960</c:v>
                </c:pt>
                <c:pt idx="72">
                  <c:v>43961</c:v>
                </c:pt>
                <c:pt idx="73">
                  <c:v>43962</c:v>
                </c:pt>
                <c:pt idx="74">
                  <c:v>43963</c:v>
                </c:pt>
                <c:pt idx="75">
                  <c:v>43964</c:v>
                </c:pt>
                <c:pt idx="76">
                  <c:v>43965</c:v>
                </c:pt>
                <c:pt idx="77">
                  <c:v>43966</c:v>
                </c:pt>
                <c:pt idx="78">
                  <c:v>43967</c:v>
                </c:pt>
                <c:pt idx="79">
                  <c:v>43968</c:v>
                </c:pt>
                <c:pt idx="80">
                  <c:v>43969</c:v>
                </c:pt>
                <c:pt idx="81">
                  <c:v>43970</c:v>
                </c:pt>
                <c:pt idx="82">
                  <c:v>43971</c:v>
                </c:pt>
                <c:pt idx="83">
                  <c:v>43972</c:v>
                </c:pt>
                <c:pt idx="84">
                  <c:v>43973</c:v>
                </c:pt>
                <c:pt idx="85">
                  <c:v>43974</c:v>
                </c:pt>
                <c:pt idx="86">
                  <c:v>43975</c:v>
                </c:pt>
                <c:pt idx="87">
                  <c:v>43976</c:v>
                </c:pt>
                <c:pt idx="88">
                  <c:v>43977</c:v>
                </c:pt>
                <c:pt idx="89">
                  <c:v>43978</c:v>
                </c:pt>
                <c:pt idx="90">
                  <c:v>43979</c:v>
                </c:pt>
                <c:pt idx="91">
                  <c:v>43980</c:v>
                </c:pt>
                <c:pt idx="92">
                  <c:v>43981</c:v>
                </c:pt>
                <c:pt idx="93">
                  <c:v>43982</c:v>
                </c:pt>
                <c:pt idx="94">
                  <c:v>43983</c:v>
                </c:pt>
                <c:pt idx="95">
                  <c:v>43984</c:v>
                </c:pt>
                <c:pt idx="96">
                  <c:v>43985</c:v>
                </c:pt>
                <c:pt idx="97">
                  <c:v>43986</c:v>
                </c:pt>
                <c:pt idx="98">
                  <c:v>43987</c:v>
                </c:pt>
                <c:pt idx="99">
                  <c:v>43988</c:v>
                </c:pt>
                <c:pt idx="100">
                  <c:v>43989</c:v>
                </c:pt>
                <c:pt idx="101">
                  <c:v>43990</c:v>
                </c:pt>
                <c:pt idx="102">
                  <c:v>43991</c:v>
                </c:pt>
                <c:pt idx="103">
                  <c:v>43992</c:v>
                </c:pt>
                <c:pt idx="104">
                  <c:v>43993</c:v>
                </c:pt>
                <c:pt idx="105">
                  <c:v>43994</c:v>
                </c:pt>
                <c:pt idx="106">
                  <c:v>43995</c:v>
                </c:pt>
                <c:pt idx="107">
                  <c:v>43996</c:v>
                </c:pt>
                <c:pt idx="108">
                  <c:v>43997</c:v>
                </c:pt>
              </c:numCache>
            </c:numRef>
          </c:cat>
          <c:val>
            <c:numRef>
              <c:f>Foglio1!$C$2:$C$110</c:f>
              <c:numCache>
                <c:formatCode>General</c:formatCode>
                <c:ptCount val="109"/>
                <c:pt idx="8">
                  <c:v>25</c:v>
                </c:pt>
                <c:pt idx="9">
                  <c:v>24.125</c:v>
                </c:pt>
                <c:pt idx="10">
                  <c:v>43.424999999999997</c:v>
                </c:pt>
                <c:pt idx="11">
                  <c:v>48.25</c:v>
                </c:pt>
                <c:pt idx="12">
                  <c:v>57.9</c:v>
                </c:pt>
                <c:pt idx="13">
                  <c:v>77.971999999999994</c:v>
                </c:pt>
                <c:pt idx="14">
                  <c:v>92.64</c:v>
                </c:pt>
                <c:pt idx="15">
                  <c:v>125.45</c:v>
                </c:pt>
                <c:pt idx="16">
                  <c:v>207.47499999999999</c:v>
                </c:pt>
                <c:pt idx="17">
                  <c:v>236.42500000000001</c:v>
                </c:pt>
                <c:pt idx="18">
                  <c:v>250.9</c:v>
                </c:pt>
                <c:pt idx="19">
                  <c:v>312.66000000000003</c:v>
                </c:pt>
                <c:pt idx="20">
                  <c:v>427.87135000000001</c:v>
                </c:pt>
                <c:pt idx="21">
                  <c:v>496.01</c:v>
                </c:pt>
                <c:pt idx="22">
                  <c:v>572.245</c:v>
                </c:pt>
                <c:pt idx="23">
                  <c:v>604.09</c:v>
                </c:pt>
                <c:pt idx="24">
                  <c:v>694.8</c:v>
                </c:pt>
                <c:pt idx="25">
                  <c:v>743.05</c:v>
                </c:pt>
                <c:pt idx="26">
                  <c:v>820.25</c:v>
                </c:pt>
                <c:pt idx="27">
                  <c:v>935.66399999999999</c:v>
                </c:pt>
                <c:pt idx="28">
                  <c:v>976.59929999999997</c:v>
                </c:pt>
                <c:pt idx="29">
                  <c:v>1009.7373999999999</c:v>
                </c:pt>
                <c:pt idx="30">
                  <c:v>1034.10365</c:v>
                </c:pt>
                <c:pt idx="31">
                  <c:v>1051.64735</c:v>
                </c:pt>
                <c:pt idx="32">
                  <c:v>1081.7650000000001</c:v>
                </c:pt>
                <c:pt idx="33">
                  <c:v>1100.0999999999999</c:v>
                </c:pt>
                <c:pt idx="34">
                  <c:v>1109.75</c:v>
                </c:pt>
                <c:pt idx="35">
                  <c:v>1089.4849999999999</c:v>
                </c:pt>
                <c:pt idx="36">
                  <c:v>1080.8</c:v>
                </c:pt>
                <c:pt idx="37">
                  <c:v>1071.1500000000001</c:v>
                </c:pt>
                <c:pt idx="38">
                  <c:v>1051.8499999999999</c:v>
                </c:pt>
                <c:pt idx="39">
                  <c:v>1032.55</c:v>
                </c:pt>
                <c:pt idx="40">
                  <c:v>1050</c:v>
                </c:pt>
                <c:pt idx="41">
                  <c:v>1000</c:v>
                </c:pt>
                <c:pt idx="42">
                  <c:v>1076</c:v>
                </c:pt>
                <c:pt idx="43">
                  <c:v>1003</c:v>
                </c:pt>
                <c:pt idx="44">
                  <c:v>1032</c:v>
                </c:pt>
                <c:pt idx="45">
                  <c:v>1008</c:v>
                </c:pt>
                <c:pt idx="46">
                  <c:v>967</c:v>
                </c:pt>
                <c:pt idx="47">
                  <c:v>959</c:v>
                </c:pt>
                <c:pt idx="48">
                  <c:v>957</c:v>
                </c:pt>
                <c:pt idx="49">
                  <c:v>897</c:v>
                </c:pt>
                <c:pt idx="50">
                  <c:v>901</c:v>
                </c:pt>
                <c:pt idx="51">
                  <c:v>885</c:v>
                </c:pt>
                <c:pt idx="52">
                  <c:v>878</c:v>
                </c:pt>
                <c:pt idx="53">
                  <c:v>868</c:v>
                </c:pt>
                <c:pt idx="54">
                  <c:v>860</c:v>
                </c:pt>
                <c:pt idx="55">
                  <c:v>783</c:v>
                </c:pt>
                <c:pt idx="56">
                  <c:v>760</c:v>
                </c:pt>
                <c:pt idx="57">
                  <c:v>759</c:v>
                </c:pt>
                <c:pt idx="58">
                  <c:v>706.38</c:v>
                </c:pt>
                <c:pt idx="59">
                  <c:v>681.29</c:v>
                </c:pt>
                <c:pt idx="60">
                  <c:v>658.13</c:v>
                </c:pt>
                <c:pt idx="61">
                  <c:v>634.97</c:v>
                </c:pt>
                <c:pt idx="62">
                  <c:v>612.77499999999998</c:v>
                </c:pt>
                <c:pt idx="63">
                  <c:v>591.54499999999996</c:v>
                </c:pt>
                <c:pt idx="64">
                  <c:v>571.28</c:v>
                </c:pt>
                <c:pt idx="65">
                  <c:v>551.01499999999999</c:v>
                </c:pt>
                <c:pt idx="66">
                  <c:v>531.71500000000003</c:v>
                </c:pt>
                <c:pt idx="67">
                  <c:v>512.41499999999996</c:v>
                </c:pt>
                <c:pt idx="68">
                  <c:v>494.08</c:v>
                </c:pt>
                <c:pt idx="69">
                  <c:v>476.71</c:v>
                </c:pt>
                <c:pt idx="70">
                  <c:v>460.30500000000001</c:v>
                </c:pt>
                <c:pt idx="71">
                  <c:v>443.9</c:v>
                </c:pt>
                <c:pt idx="72">
                  <c:v>428.46</c:v>
                </c:pt>
                <c:pt idx="73">
                  <c:v>413.98500000000001</c:v>
                </c:pt>
                <c:pt idx="74">
                  <c:v>399.51</c:v>
                </c:pt>
                <c:pt idx="75">
                  <c:v>385.03500000000003</c:v>
                </c:pt>
                <c:pt idx="76">
                  <c:v>371.52499999999998</c:v>
                </c:pt>
                <c:pt idx="77">
                  <c:v>358.98</c:v>
                </c:pt>
                <c:pt idx="78">
                  <c:v>346.435</c:v>
                </c:pt>
                <c:pt idx="79">
                  <c:v>334.85500000000002</c:v>
                </c:pt>
                <c:pt idx="80">
                  <c:v>323.27499999999998</c:v>
                </c:pt>
                <c:pt idx="81">
                  <c:v>311.69499999999999</c:v>
                </c:pt>
                <c:pt idx="82">
                  <c:v>301.08</c:v>
                </c:pt>
                <c:pt idx="83">
                  <c:v>290.46499999999997</c:v>
                </c:pt>
                <c:pt idx="84">
                  <c:v>280.815</c:v>
                </c:pt>
                <c:pt idx="85">
                  <c:v>271.16500000000002</c:v>
                </c:pt>
                <c:pt idx="86">
                  <c:v>261.51499999999999</c:v>
                </c:pt>
                <c:pt idx="87">
                  <c:v>251.86500000000001</c:v>
                </c:pt>
                <c:pt idx="88">
                  <c:v>243.18</c:v>
                </c:pt>
                <c:pt idx="89">
                  <c:v>235.46</c:v>
                </c:pt>
                <c:pt idx="90">
                  <c:v>226.77500000000001</c:v>
                </c:pt>
                <c:pt idx="91">
                  <c:v>219.05500000000001</c:v>
                </c:pt>
                <c:pt idx="92">
                  <c:v>211.33500000000001</c:v>
                </c:pt>
                <c:pt idx="93">
                  <c:v>204.58</c:v>
                </c:pt>
                <c:pt idx="94">
                  <c:v>196.86</c:v>
                </c:pt>
                <c:pt idx="95">
                  <c:v>190.10499999999999</c:v>
                </c:pt>
                <c:pt idx="96">
                  <c:v>183.35</c:v>
                </c:pt>
                <c:pt idx="97">
                  <c:v>177.56</c:v>
                </c:pt>
                <c:pt idx="98">
                  <c:v>170.80500000000001</c:v>
                </c:pt>
                <c:pt idx="99">
                  <c:v>165.01499999999999</c:v>
                </c:pt>
                <c:pt idx="100">
                  <c:v>159.22499999999999</c:v>
                </c:pt>
                <c:pt idx="101">
                  <c:v>153.435</c:v>
                </c:pt>
                <c:pt idx="102">
                  <c:v>148.61000000000001</c:v>
                </c:pt>
                <c:pt idx="103">
                  <c:v>143.785</c:v>
                </c:pt>
                <c:pt idx="104">
                  <c:v>137.995</c:v>
                </c:pt>
                <c:pt idx="105">
                  <c:v>133.16999999999999</c:v>
                </c:pt>
                <c:pt idx="106">
                  <c:v>129.31</c:v>
                </c:pt>
                <c:pt idx="107">
                  <c:v>124.485</c:v>
                </c:pt>
                <c:pt idx="108">
                  <c:v>120.625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846992"/>
        <c:axId val="178846600"/>
      </c:lineChart>
      <c:dateAx>
        <c:axId val="178845816"/>
        <c:scaling>
          <c:orientation val="minMax"/>
          <c:max val="43922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9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8846208"/>
        <c:crossesAt val="0"/>
        <c:auto val="1"/>
        <c:lblOffset val="100"/>
        <c:baseTimeUnit val="days"/>
        <c:majorUnit val="3"/>
        <c:majorTimeUnit val="days"/>
      </c:dateAx>
      <c:valAx>
        <c:axId val="178846208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8845816"/>
        <c:crossesAt val="43889"/>
        <c:crossBetween val="between"/>
      </c:valAx>
      <c:valAx>
        <c:axId val="178846600"/>
        <c:scaling>
          <c:orientation val="minMax"/>
          <c:max val="15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8846992"/>
        <c:crosses val="max"/>
        <c:crossBetween val="between"/>
      </c:valAx>
      <c:dateAx>
        <c:axId val="178846992"/>
        <c:scaling>
          <c:orientation val="minMax"/>
        </c:scaling>
        <c:delete val="1"/>
        <c:axPos val="b"/>
        <c:numFmt formatCode="d\-mmm" sourceLinked="1"/>
        <c:majorTickMark val="out"/>
        <c:minorTickMark val="none"/>
        <c:tickLblPos val="nextTo"/>
        <c:crossAx val="17884660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4313474036369951"/>
          <c:y val="5.4686818371672108E-2"/>
          <c:w val="0.42162666759406414"/>
          <c:h val="0.11246755255789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10041636735178"/>
          <c:y val="3.3722679155315238E-2"/>
          <c:w val="0.57020948555035578"/>
          <c:h val="0.78581548613377283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 COVID in UTI</c:v>
                </c:pt>
              </c:strCache>
            </c:strRef>
          </c:tx>
          <c:spPr>
            <a:ln w="152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Foglio1!$A$2:$A$99</c:f>
              <c:numCache>
                <c:formatCode>d\-mmm</c:formatCode>
                <c:ptCount val="98"/>
                <c:pt idx="0">
                  <c:v>43889</c:v>
                </c:pt>
                <c:pt idx="1">
                  <c:v>43890</c:v>
                </c:pt>
                <c:pt idx="2">
                  <c:v>43891</c:v>
                </c:pt>
                <c:pt idx="3">
                  <c:v>43892</c:v>
                </c:pt>
                <c:pt idx="4">
                  <c:v>43893</c:v>
                </c:pt>
                <c:pt idx="5">
                  <c:v>43894</c:v>
                </c:pt>
                <c:pt idx="6">
                  <c:v>43895</c:v>
                </c:pt>
                <c:pt idx="7">
                  <c:v>43896</c:v>
                </c:pt>
                <c:pt idx="8">
                  <c:v>43897</c:v>
                </c:pt>
                <c:pt idx="9">
                  <c:v>43898</c:v>
                </c:pt>
                <c:pt idx="10">
                  <c:v>43899</c:v>
                </c:pt>
                <c:pt idx="11">
                  <c:v>43900</c:v>
                </c:pt>
                <c:pt idx="12">
                  <c:v>43901</c:v>
                </c:pt>
                <c:pt idx="13">
                  <c:v>43902</c:v>
                </c:pt>
                <c:pt idx="14">
                  <c:v>43903</c:v>
                </c:pt>
                <c:pt idx="15">
                  <c:v>43904</c:v>
                </c:pt>
                <c:pt idx="16">
                  <c:v>43905</c:v>
                </c:pt>
                <c:pt idx="17">
                  <c:v>43906</c:v>
                </c:pt>
                <c:pt idx="18">
                  <c:v>43907</c:v>
                </c:pt>
                <c:pt idx="19">
                  <c:v>43908</c:v>
                </c:pt>
                <c:pt idx="20">
                  <c:v>43909</c:v>
                </c:pt>
                <c:pt idx="21">
                  <c:v>43910</c:v>
                </c:pt>
                <c:pt idx="22">
                  <c:v>43911</c:v>
                </c:pt>
                <c:pt idx="23">
                  <c:v>43912</c:v>
                </c:pt>
                <c:pt idx="24">
                  <c:v>43913</c:v>
                </c:pt>
                <c:pt idx="25">
                  <c:v>43914</c:v>
                </c:pt>
                <c:pt idx="26">
                  <c:v>43915</c:v>
                </c:pt>
                <c:pt idx="27">
                  <c:v>43916</c:v>
                </c:pt>
                <c:pt idx="28">
                  <c:v>43917</c:v>
                </c:pt>
                <c:pt idx="29">
                  <c:v>43918</c:v>
                </c:pt>
                <c:pt idx="30">
                  <c:v>43919</c:v>
                </c:pt>
                <c:pt idx="31">
                  <c:v>43920</c:v>
                </c:pt>
                <c:pt idx="32">
                  <c:v>43921</c:v>
                </c:pt>
                <c:pt idx="33">
                  <c:v>43922</c:v>
                </c:pt>
                <c:pt idx="34">
                  <c:v>43923</c:v>
                </c:pt>
                <c:pt idx="35">
                  <c:v>43924</c:v>
                </c:pt>
                <c:pt idx="36">
                  <c:v>43925</c:v>
                </c:pt>
                <c:pt idx="37">
                  <c:v>43926</c:v>
                </c:pt>
                <c:pt idx="38">
                  <c:v>43927</c:v>
                </c:pt>
                <c:pt idx="39">
                  <c:v>43928</c:v>
                </c:pt>
                <c:pt idx="40">
                  <c:v>43929</c:v>
                </c:pt>
                <c:pt idx="41">
                  <c:v>43930</c:v>
                </c:pt>
                <c:pt idx="42">
                  <c:v>43931</c:v>
                </c:pt>
                <c:pt idx="43">
                  <c:v>43932</c:v>
                </c:pt>
                <c:pt idx="44">
                  <c:v>43933</c:v>
                </c:pt>
                <c:pt idx="45">
                  <c:v>43934</c:v>
                </c:pt>
                <c:pt idx="46">
                  <c:v>43935</c:v>
                </c:pt>
                <c:pt idx="47">
                  <c:v>43936</c:v>
                </c:pt>
                <c:pt idx="48">
                  <c:v>43937</c:v>
                </c:pt>
                <c:pt idx="49">
                  <c:v>43938</c:v>
                </c:pt>
                <c:pt idx="50">
                  <c:v>43939</c:v>
                </c:pt>
                <c:pt idx="51">
                  <c:v>43940</c:v>
                </c:pt>
                <c:pt idx="52">
                  <c:v>43941</c:v>
                </c:pt>
                <c:pt idx="53">
                  <c:v>43942</c:v>
                </c:pt>
                <c:pt idx="54">
                  <c:v>43943</c:v>
                </c:pt>
                <c:pt idx="55">
                  <c:v>43944</c:v>
                </c:pt>
                <c:pt idx="56">
                  <c:v>43945</c:v>
                </c:pt>
                <c:pt idx="57">
                  <c:v>43946</c:v>
                </c:pt>
                <c:pt idx="58">
                  <c:v>43947</c:v>
                </c:pt>
                <c:pt idx="59">
                  <c:v>43948</c:v>
                </c:pt>
                <c:pt idx="60">
                  <c:v>43949</c:v>
                </c:pt>
                <c:pt idx="61">
                  <c:v>43950</c:v>
                </c:pt>
                <c:pt idx="62">
                  <c:v>43951</c:v>
                </c:pt>
                <c:pt idx="63">
                  <c:v>43952</c:v>
                </c:pt>
                <c:pt idx="64">
                  <c:v>43953</c:v>
                </c:pt>
                <c:pt idx="65">
                  <c:v>43954</c:v>
                </c:pt>
                <c:pt idx="66">
                  <c:v>43955</c:v>
                </c:pt>
                <c:pt idx="67">
                  <c:v>43956</c:v>
                </c:pt>
                <c:pt idx="68">
                  <c:v>43957</c:v>
                </c:pt>
                <c:pt idx="69">
                  <c:v>43958</c:v>
                </c:pt>
                <c:pt idx="70">
                  <c:v>43959</c:v>
                </c:pt>
                <c:pt idx="71">
                  <c:v>43960</c:v>
                </c:pt>
                <c:pt idx="72">
                  <c:v>43961</c:v>
                </c:pt>
                <c:pt idx="73">
                  <c:v>43962</c:v>
                </c:pt>
                <c:pt idx="74">
                  <c:v>43963</c:v>
                </c:pt>
                <c:pt idx="75">
                  <c:v>43964</c:v>
                </c:pt>
                <c:pt idx="76">
                  <c:v>43965</c:v>
                </c:pt>
                <c:pt idx="77">
                  <c:v>43966</c:v>
                </c:pt>
                <c:pt idx="78">
                  <c:v>43967</c:v>
                </c:pt>
                <c:pt idx="79">
                  <c:v>43968</c:v>
                </c:pt>
                <c:pt idx="80">
                  <c:v>43969</c:v>
                </c:pt>
                <c:pt idx="81">
                  <c:v>43970</c:v>
                </c:pt>
                <c:pt idx="82">
                  <c:v>43971</c:v>
                </c:pt>
                <c:pt idx="83">
                  <c:v>43972</c:v>
                </c:pt>
                <c:pt idx="84">
                  <c:v>43973</c:v>
                </c:pt>
                <c:pt idx="85">
                  <c:v>43974</c:v>
                </c:pt>
                <c:pt idx="86">
                  <c:v>43975</c:v>
                </c:pt>
                <c:pt idx="87">
                  <c:v>43976</c:v>
                </c:pt>
                <c:pt idx="88">
                  <c:v>43977</c:v>
                </c:pt>
                <c:pt idx="89">
                  <c:v>43978</c:v>
                </c:pt>
                <c:pt idx="90">
                  <c:v>43979</c:v>
                </c:pt>
                <c:pt idx="91">
                  <c:v>43980</c:v>
                </c:pt>
                <c:pt idx="92">
                  <c:v>43981</c:v>
                </c:pt>
                <c:pt idx="93">
                  <c:v>43982</c:v>
                </c:pt>
                <c:pt idx="94">
                  <c:v>43983</c:v>
                </c:pt>
                <c:pt idx="95">
                  <c:v>43984</c:v>
                </c:pt>
                <c:pt idx="96">
                  <c:v>43985</c:v>
                </c:pt>
                <c:pt idx="97">
                  <c:v>43986</c:v>
                </c:pt>
              </c:numCache>
            </c:numRef>
          </c:cat>
          <c:val>
            <c:numRef>
              <c:f>Foglio1!$B$2:$B$99</c:f>
              <c:numCache>
                <c:formatCode>General</c:formatCode>
                <c:ptCount val="98"/>
                <c:pt idx="8">
                  <c:v>6</c:v>
                </c:pt>
                <c:pt idx="9">
                  <c:v>11</c:v>
                </c:pt>
                <c:pt idx="10">
                  <c:v>21</c:v>
                </c:pt>
                <c:pt idx="11">
                  <c:v>29</c:v>
                </c:pt>
                <c:pt idx="12">
                  <c:v>34</c:v>
                </c:pt>
                <c:pt idx="13">
                  <c:v>46</c:v>
                </c:pt>
                <c:pt idx="14">
                  <c:v>52</c:v>
                </c:pt>
                <c:pt idx="15">
                  <c:v>62</c:v>
                </c:pt>
                <c:pt idx="16">
                  <c:v>66</c:v>
                </c:pt>
                <c:pt idx="17">
                  <c:v>73</c:v>
                </c:pt>
                <c:pt idx="18">
                  <c:v>85</c:v>
                </c:pt>
                <c:pt idx="19">
                  <c:v>100</c:v>
                </c:pt>
                <c:pt idx="20">
                  <c:v>112</c:v>
                </c:pt>
                <c:pt idx="21">
                  <c:v>121</c:v>
                </c:pt>
                <c:pt idx="22">
                  <c:v>129</c:v>
                </c:pt>
                <c:pt idx="23">
                  <c:v>132</c:v>
                </c:pt>
                <c:pt idx="24">
                  <c:v>133</c:v>
                </c:pt>
                <c:pt idx="25">
                  <c:v>147</c:v>
                </c:pt>
                <c:pt idx="26">
                  <c:v>147</c:v>
                </c:pt>
                <c:pt idx="27">
                  <c:v>154</c:v>
                </c:pt>
                <c:pt idx="28">
                  <c:v>157</c:v>
                </c:pt>
                <c:pt idx="29">
                  <c:v>167</c:v>
                </c:pt>
                <c:pt idx="30">
                  <c:v>166</c:v>
                </c:pt>
                <c:pt idx="31">
                  <c:v>175</c:v>
                </c:pt>
                <c:pt idx="32">
                  <c:v>179</c:v>
                </c:pt>
                <c:pt idx="33">
                  <c:v>179</c:v>
                </c:pt>
                <c:pt idx="34">
                  <c:v>172</c:v>
                </c:pt>
                <c:pt idx="35">
                  <c:v>173</c:v>
                </c:pt>
                <c:pt idx="36">
                  <c:v>169</c:v>
                </c:pt>
                <c:pt idx="37">
                  <c:v>165</c:v>
                </c:pt>
                <c:pt idx="38">
                  <c:v>162</c:v>
                </c:pt>
                <c:pt idx="39">
                  <c:v>156</c:v>
                </c:pt>
                <c:pt idx="40">
                  <c:v>153</c:v>
                </c:pt>
                <c:pt idx="41">
                  <c:v>154</c:v>
                </c:pt>
                <c:pt idx="42">
                  <c:v>151</c:v>
                </c:pt>
                <c:pt idx="43">
                  <c:v>146</c:v>
                </c:pt>
                <c:pt idx="44">
                  <c:v>144</c:v>
                </c:pt>
                <c:pt idx="45">
                  <c:v>138</c:v>
                </c:pt>
                <c:pt idx="46">
                  <c:v>133</c:v>
                </c:pt>
                <c:pt idx="47">
                  <c:v>120</c:v>
                </c:pt>
                <c:pt idx="48">
                  <c:v>103</c:v>
                </c:pt>
                <c:pt idx="49">
                  <c:v>105</c:v>
                </c:pt>
                <c:pt idx="50">
                  <c:v>105</c:v>
                </c:pt>
                <c:pt idx="51">
                  <c:v>101</c:v>
                </c:pt>
                <c:pt idx="52">
                  <c:v>102</c:v>
                </c:pt>
                <c:pt idx="53">
                  <c:v>94</c:v>
                </c:pt>
                <c:pt idx="54">
                  <c:v>92</c:v>
                </c:pt>
                <c:pt idx="55">
                  <c:v>91</c:v>
                </c:pt>
                <c:pt idx="56">
                  <c:v>87</c:v>
                </c:pt>
                <c:pt idx="57">
                  <c:v>83</c:v>
                </c:pt>
                <c:pt idx="58">
                  <c:v>82</c:v>
                </c:pt>
                <c:pt idx="59">
                  <c:v>83</c:v>
                </c:pt>
                <c:pt idx="60">
                  <c:v>81</c:v>
                </c:pt>
                <c:pt idx="61">
                  <c:v>70</c:v>
                </c:pt>
                <c:pt idx="62">
                  <c:v>69</c:v>
                </c:pt>
                <c:pt idx="63">
                  <c:v>68</c:v>
                </c:pt>
                <c:pt idx="64" formatCode="#,##0;\-#,##0;;@">
                  <c:v>68</c:v>
                </c:pt>
                <c:pt idx="65" formatCode="#,##0;\-#,##0;;@">
                  <c:v>67</c:v>
                </c:pt>
                <c:pt idx="66" formatCode="#,##0;\-#,##0;;@">
                  <c:v>72</c:v>
                </c:pt>
                <c:pt idx="67" formatCode="#,##0;\-#,##0;;@">
                  <c:v>68</c:v>
                </c:pt>
                <c:pt idx="68" formatCode="#,##0;\-#,##0;;@">
                  <c:v>59</c:v>
                </c:pt>
                <c:pt idx="69" formatCode="#,##0;\-#,##0;;@">
                  <c:v>57</c:v>
                </c:pt>
                <c:pt idx="70" formatCode="#,##0;\-#,##0;;@">
                  <c:v>46</c:v>
                </c:pt>
                <c:pt idx="71" formatCode="#,##0;\-#,##0;;@">
                  <c:v>42</c:v>
                </c:pt>
                <c:pt idx="72" formatCode="#,##0;\-#,##0;;@">
                  <c:v>41</c:v>
                </c:pt>
                <c:pt idx="73" formatCode="#,##0;\-#,##0;;@">
                  <c:v>38</c:v>
                </c:pt>
                <c:pt idx="74" formatCode="#,##0;\-#,##0;;@">
                  <c:v>35</c:v>
                </c:pt>
                <c:pt idx="75" formatCode="#,##0;\-#,##0;;@">
                  <c:v>35</c:v>
                </c:pt>
                <c:pt idx="76" formatCode="#,##0;\-#,##0;;@">
                  <c:v>35</c:v>
                </c:pt>
                <c:pt idx="77" formatCode="#,##0;\-#,##0;;@">
                  <c:v>31</c:v>
                </c:pt>
                <c:pt idx="78">
                  <c:v>26</c:v>
                </c:pt>
                <c:pt idx="79">
                  <c:v>24</c:v>
                </c:pt>
                <c:pt idx="80">
                  <c:v>23</c:v>
                </c:pt>
                <c:pt idx="81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6AA-6549-B7D1-6B436B6006A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Previsione impatto</c:v>
                </c:pt>
              </c:strCache>
            </c:strRef>
          </c:tx>
          <c:spPr>
            <a:ln w="184150" cap="rnd">
              <a:solidFill>
                <a:srgbClr val="FF9966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Foglio1!$A$2:$A$99</c:f>
              <c:numCache>
                <c:formatCode>d\-mmm</c:formatCode>
                <c:ptCount val="98"/>
                <c:pt idx="0">
                  <c:v>43889</c:v>
                </c:pt>
                <c:pt idx="1">
                  <c:v>43890</c:v>
                </c:pt>
                <c:pt idx="2">
                  <c:v>43891</c:v>
                </c:pt>
                <c:pt idx="3">
                  <c:v>43892</c:v>
                </c:pt>
                <c:pt idx="4">
                  <c:v>43893</c:v>
                </c:pt>
                <c:pt idx="5">
                  <c:v>43894</c:v>
                </c:pt>
                <c:pt idx="6">
                  <c:v>43895</c:v>
                </c:pt>
                <c:pt idx="7">
                  <c:v>43896</c:v>
                </c:pt>
                <c:pt idx="8">
                  <c:v>43897</c:v>
                </c:pt>
                <c:pt idx="9">
                  <c:v>43898</c:v>
                </c:pt>
                <c:pt idx="10">
                  <c:v>43899</c:v>
                </c:pt>
                <c:pt idx="11">
                  <c:v>43900</c:v>
                </c:pt>
                <c:pt idx="12">
                  <c:v>43901</c:v>
                </c:pt>
                <c:pt idx="13">
                  <c:v>43902</c:v>
                </c:pt>
                <c:pt idx="14">
                  <c:v>43903</c:v>
                </c:pt>
                <c:pt idx="15">
                  <c:v>43904</c:v>
                </c:pt>
                <c:pt idx="16">
                  <c:v>43905</c:v>
                </c:pt>
                <c:pt idx="17">
                  <c:v>43906</c:v>
                </c:pt>
                <c:pt idx="18">
                  <c:v>43907</c:v>
                </c:pt>
                <c:pt idx="19">
                  <c:v>43908</c:v>
                </c:pt>
                <c:pt idx="20">
                  <c:v>43909</c:v>
                </c:pt>
                <c:pt idx="21">
                  <c:v>43910</c:v>
                </c:pt>
                <c:pt idx="22">
                  <c:v>43911</c:v>
                </c:pt>
                <c:pt idx="23">
                  <c:v>43912</c:v>
                </c:pt>
                <c:pt idx="24">
                  <c:v>43913</c:v>
                </c:pt>
                <c:pt idx="25">
                  <c:v>43914</c:v>
                </c:pt>
                <c:pt idx="26">
                  <c:v>43915</c:v>
                </c:pt>
                <c:pt idx="27">
                  <c:v>43916</c:v>
                </c:pt>
                <c:pt idx="28">
                  <c:v>43917</c:v>
                </c:pt>
                <c:pt idx="29">
                  <c:v>43918</c:v>
                </c:pt>
                <c:pt idx="30">
                  <c:v>43919</c:v>
                </c:pt>
                <c:pt idx="31">
                  <c:v>43920</c:v>
                </c:pt>
                <c:pt idx="32">
                  <c:v>43921</c:v>
                </c:pt>
                <c:pt idx="33">
                  <c:v>43922</c:v>
                </c:pt>
                <c:pt idx="34">
                  <c:v>43923</c:v>
                </c:pt>
                <c:pt idx="35">
                  <c:v>43924</c:v>
                </c:pt>
                <c:pt idx="36">
                  <c:v>43925</c:v>
                </c:pt>
                <c:pt idx="37">
                  <c:v>43926</c:v>
                </c:pt>
                <c:pt idx="38">
                  <c:v>43927</c:v>
                </c:pt>
                <c:pt idx="39">
                  <c:v>43928</c:v>
                </c:pt>
                <c:pt idx="40">
                  <c:v>43929</c:v>
                </c:pt>
                <c:pt idx="41">
                  <c:v>43930</c:v>
                </c:pt>
                <c:pt idx="42">
                  <c:v>43931</c:v>
                </c:pt>
                <c:pt idx="43">
                  <c:v>43932</c:v>
                </c:pt>
                <c:pt idx="44">
                  <c:v>43933</c:v>
                </c:pt>
                <c:pt idx="45">
                  <c:v>43934</c:v>
                </c:pt>
                <c:pt idx="46">
                  <c:v>43935</c:v>
                </c:pt>
                <c:pt idx="47">
                  <c:v>43936</c:v>
                </c:pt>
                <c:pt idx="48">
                  <c:v>43937</c:v>
                </c:pt>
                <c:pt idx="49">
                  <c:v>43938</c:v>
                </c:pt>
                <c:pt idx="50">
                  <c:v>43939</c:v>
                </c:pt>
                <c:pt idx="51">
                  <c:v>43940</c:v>
                </c:pt>
                <c:pt idx="52">
                  <c:v>43941</c:v>
                </c:pt>
                <c:pt idx="53">
                  <c:v>43942</c:v>
                </c:pt>
                <c:pt idx="54">
                  <c:v>43943</c:v>
                </c:pt>
                <c:pt idx="55">
                  <c:v>43944</c:v>
                </c:pt>
                <c:pt idx="56">
                  <c:v>43945</c:v>
                </c:pt>
                <c:pt idx="57">
                  <c:v>43946</c:v>
                </c:pt>
                <c:pt idx="58">
                  <c:v>43947</c:v>
                </c:pt>
                <c:pt idx="59">
                  <c:v>43948</c:v>
                </c:pt>
                <c:pt idx="60">
                  <c:v>43949</c:v>
                </c:pt>
                <c:pt idx="61">
                  <c:v>43950</c:v>
                </c:pt>
                <c:pt idx="62">
                  <c:v>43951</c:v>
                </c:pt>
                <c:pt idx="63">
                  <c:v>43952</c:v>
                </c:pt>
                <c:pt idx="64">
                  <c:v>43953</c:v>
                </c:pt>
                <c:pt idx="65">
                  <c:v>43954</c:v>
                </c:pt>
                <c:pt idx="66">
                  <c:v>43955</c:v>
                </c:pt>
                <c:pt idx="67">
                  <c:v>43956</c:v>
                </c:pt>
                <c:pt idx="68">
                  <c:v>43957</c:v>
                </c:pt>
                <c:pt idx="69">
                  <c:v>43958</c:v>
                </c:pt>
                <c:pt idx="70">
                  <c:v>43959</c:v>
                </c:pt>
                <c:pt idx="71">
                  <c:v>43960</c:v>
                </c:pt>
                <c:pt idx="72">
                  <c:v>43961</c:v>
                </c:pt>
                <c:pt idx="73">
                  <c:v>43962</c:v>
                </c:pt>
                <c:pt idx="74">
                  <c:v>43963</c:v>
                </c:pt>
                <c:pt idx="75">
                  <c:v>43964</c:v>
                </c:pt>
                <c:pt idx="76">
                  <c:v>43965</c:v>
                </c:pt>
                <c:pt idx="77">
                  <c:v>43966</c:v>
                </c:pt>
                <c:pt idx="78">
                  <c:v>43967</c:v>
                </c:pt>
                <c:pt idx="79">
                  <c:v>43968</c:v>
                </c:pt>
                <c:pt idx="80">
                  <c:v>43969</c:v>
                </c:pt>
                <c:pt idx="81">
                  <c:v>43970</c:v>
                </c:pt>
                <c:pt idx="82">
                  <c:v>43971</c:v>
                </c:pt>
                <c:pt idx="83">
                  <c:v>43972</c:v>
                </c:pt>
                <c:pt idx="84">
                  <c:v>43973</c:v>
                </c:pt>
                <c:pt idx="85">
                  <c:v>43974</c:v>
                </c:pt>
                <c:pt idx="86">
                  <c:v>43975</c:v>
                </c:pt>
                <c:pt idx="87">
                  <c:v>43976</c:v>
                </c:pt>
                <c:pt idx="88">
                  <c:v>43977</c:v>
                </c:pt>
                <c:pt idx="89">
                  <c:v>43978</c:v>
                </c:pt>
                <c:pt idx="90">
                  <c:v>43979</c:v>
                </c:pt>
                <c:pt idx="91">
                  <c:v>43980</c:v>
                </c:pt>
                <c:pt idx="92">
                  <c:v>43981</c:v>
                </c:pt>
                <c:pt idx="93">
                  <c:v>43982</c:v>
                </c:pt>
                <c:pt idx="94">
                  <c:v>43983</c:v>
                </c:pt>
                <c:pt idx="95">
                  <c:v>43984</c:v>
                </c:pt>
                <c:pt idx="96">
                  <c:v>43985</c:v>
                </c:pt>
                <c:pt idx="97">
                  <c:v>43986</c:v>
                </c:pt>
              </c:numCache>
            </c:numRef>
          </c:cat>
          <c:val>
            <c:numRef>
              <c:f>Foglio1!$C$2:$C$97</c:f>
              <c:numCache>
                <c:formatCode>General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7</c:v>
                </c:pt>
                <c:pt idx="10">
                  <c:v>11</c:v>
                </c:pt>
                <c:pt idx="11">
                  <c:v>13</c:v>
                </c:pt>
                <c:pt idx="12">
                  <c:v>17</c:v>
                </c:pt>
                <c:pt idx="13">
                  <c:v>25</c:v>
                </c:pt>
                <c:pt idx="14">
                  <c:v>30</c:v>
                </c:pt>
                <c:pt idx="15">
                  <c:v>38</c:v>
                </c:pt>
                <c:pt idx="16">
                  <c:v>48</c:v>
                </c:pt>
                <c:pt idx="17">
                  <c:v>60</c:v>
                </c:pt>
                <c:pt idx="18">
                  <c:v>72</c:v>
                </c:pt>
                <c:pt idx="19">
                  <c:v>86</c:v>
                </c:pt>
                <c:pt idx="20">
                  <c:v>99</c:v>
                </c:pt>
                <c:pt idx="21">
                  <c:v>110</c:v>
                </c:pt>
                <c:pt idx="22">
                  <c:v>125</c:v>
                </c:pt>
                <c:pt idx="23">
                  <c:v>135</c:v>
                </c:pt>
                <c:pt idx="24">
                  <c:v>140</c:v>
                </c:pt>
                <c:pt idx="25">
                  <c:v>150</c:v>
                </c:pt>
                <c:pt idx="26">
                  <c:v>155</c:v>
                </c:pt>
                <c:pt idx="27">
                  <c:v>160</c:v>
                </c:pt>
                <c:pt idx="28">
                  <c:v>165</c:v>
                </c:pt>
                <c:pt idx="29">
                  <c:v>170</c:v>
                </c:pt>
                <c:pt idx="30">
                  <c:v>175</c:v>
                </c:pt>
                <c:pt idx="31">
                  <c:v>180</c:v>
                </c:pt>
                <c:pt idx="32">
                  <c:v>180</c:v>
                </c:pt>
                <c:pt idx="33">
                  <c:v>180</c:v>
                </c:pt>
                <c:pt idx="34">
                  <c:v>180</c:v>
                </c:pt>
                <c:pt idx="35">
                  <c:v>175</c:v>
                </c:pt>
                <c:pt idx="36">
                  <c:v>170</c:v>
                </c:pt>
                <c:pt idx="37">
                  <c:v>165</c:v>
                </c:pt>
                <c:pt idx="38">
                  <c:v>160</c:v>
                </c:pt>
                <c:pt idx="39">
                  <c:v>155</c:v>
                </c:pt>
                <c:pt idx="40">
                  <c:v>150</c:v>
                </c:pt>
                <c:pt idx="41">
                  <c:v>145</c:v>
                </c:pt>
                <c:pt idx="42">
                  <c:v>135</c:v>
                </c:pt>
                <c:pt idx="43">
                  <c:v>130</c:v>
                </c:pt>
                <c:pt idx="44">
                  <c:v>120</c:v>
                </c:pt>
                <c:pt idx="45">
                  <c:v>115</c:v>
                </c:pt>
                <c:pt idx="46">
                  <c:v>110</c:v>
                </c:pt>
                <c:pt idx="47">
                  <c:v>109</c:v>
                </c:pt>
                <c:pt idx="48">
                  <c:v>105</c:v>
                </c:pt>
                <c:pt idx="49">
                  <c:v>101</c:v>
                </c:pt>
                <c:pt idx="50">
                  <c:v>98</c:v>
                </c:pt>
                <c:pt idx="51">
                  <c:v>94</c:v>
                </c:pt>
                <c:pt idx="52">
                  <c:v>91</c:v>
                </c:pt>
                <c:pt idx="53">
                  <c:v>88</c:v>
                </c:pt>
                <c:pt idx="54">
                  <c:v>85</c:v>
                </c:pt>
                <c:pt idx="55">
                  <c:v>82</c:v>
                </c:pt>
                <c:pt idx="56">
                  <c:v>79</c:v>
                </c:pt>
                <c:pt idx="57">
                  <c:v>76</c:v>
                </c:pt>
                <c:pt idx="58">
                  <c:v>74</c:v>
                </c:pt>
                <c:pt idx="59">
                  <c:v>71</c:v>
                </c:pt>
                <c:pt idx="60">
                  <c:v>69</c:v>
                </c:pt>
                <c:pt idx="61">
                  <c:v>66</c:v>
                </c:pt>
                <c:pt idx="62">
                  <c:v>64</c:v>
                </c:pt>
                <c:pt idx="63">
                  <c:v>62</c:v>
                </c:pt>
                <c:pt idx="64">
                  <c:v>60</c:v>
                </c:pt>
                <c:pt idx="65">
                  <c:v>58</c:v>
                </c:pt>
                <c:pt idx="66">
                  <c:v>56</c:v>
                </c:pt>
                <c:pt idx="67">
                  <c:v>54</c:v>
                </c:pt>
                <c:pt idx="68">
                  <c:v>52</c:v>
                </c:pt>
                <c:pt idx="69">
                  <c:v>50</c:v>
                </c:pt>
                <c:pt idx="70">
                  <c:v>48</c:v>
                </c:pt>
                <c:pt idx="71">
                  <c:v>47</c:v>
                </c:pt>
                <c:pt idx="72">
                  <c:v>45</c:v>
                </c:pt>
                <c:pt idx="73">
                  <c:v>43</c:v>
                </c:pt>
                <c:pt idx="74">
                  <c:v>42</c:v>
                </c:pt>
                <c:pt idx="75">
                  <c:v>40</c:v>
                </c:pt>
                <c:pt idx="76">
                  <c:v>39</c:v>
                </c:pt>
                <c:pt idx="77">
                  <c:v>38</c:v>
                </c:pt>
                <c:pt idx="78">
                  <c:v>36</c:v>
                </c:pt>
                <c:pt idx="79">
                  <c:v>35</c:v>
                </c:pt>
                <c:pt idx="80">
                  <c:v>34</c:v>
                </c:pt>
                <c:pt idx="81">
                  <c:v>33</c:v>
                </c:pt>
                <c:pt idx="82">
                  <c:v>32</c:v>
                </c:pt>
                <c:pt idx="83">
                  <c:v>30</c:v>
                </c:pt>
                <c:pt idx="84">
                  <c:v>29</c:v>
                </c:pt>
                <c:pt idx="85">
                  <c:v>28</c:v>
                </c:pt>
                <c:pt idx="86">
                  <c:v>27</c:v>
                </c:pt>
                <c:pt idx="87">
                  <c:v>26</c:v>
                </c:pt>
                <c:pt idx="88">
                  <c:v>26</c:v>
                </c:pt>
                <c:pt idx="89">
                  <c:v>25</c:v>
                </c:pt>
                <c:pt idx="90">
                  <c:v>24</c:v>
                </c:pt>
                <c:pt idx="91">
                  <c:v>23</c:v>
                </c:pt>
                <c:pt idx="92">
                  <c:v>22</c:v>
                </c:pt>
                <c:pt idx="93">
                  <c:v>21</c:v>
                </c:pt>
                <c:pt idx="94">
                  <c:v>21</c:v>
                </c:pt>
                <c:pt idx="95">
                  <c:v>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6AA-6549-B7D1-6B436B600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368160"/>
        <c:axId val="178847384"/>
      </c:lineChart>
      <c:valAx>
        <c:axId val="178847384"/>
        <c:scaling>
          <c:orientation val="minMax"/>
          <c:max val="200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81368160"/>
        <c:crosses val="max"/>
        <c:crossBetween val="between"/>
        <c:majorUnit val="20"/>
        <c:minorUnit val="6"/>
      </c:valAx>
      <c:dateAx>
        <c:axId val="181368160"/>
        <c:scaling>
          <c:orientation val="minMax"/>
          <c:max val="43922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8847384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0531378661812534"/>
          <c:y val="5.6948741016764344E-2"/>
          <c:w val="0.20875129315655738"/>
          <c:h val="0.11167577098857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C59DE-5175-459F-91E3-5FCE4ADB99E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E3670-F4E1-422B-A4D1-A31D7F5DEE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12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E3670-F4E1-422B-A4D1-A31D7F5DEE7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32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E3670-F4E1-422B-A4D1-A31D7F5DEE7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5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839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03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 smtClean="0">
                <a:solidFill>
                  <a:srgbClr val="5454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2020– </a:t>
            </a:r>
            <a:r>
              <a:rPr lang="it-IT" sz="1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dell’autore”.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6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google.it/url?sa=i&amp;url=http://www.amrs.it/regione-liguria/&amp;psig=AOvVaw1_ao_s5jdfai8FKhPgM3lv&amp;ust=1590123321490000&amp;source=images&amp;cd=vfe&amp;ved=0CAIQjRxqFwoTCKDdxpSVxOkCFQAAAAAdAAAAABA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998456" y="1306880"/>
            <a:ext cx="10515600" cy="281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Epidemia da CoViD-19 [“SARS-CoV-2”]:</a:t>
            </a:r>
          </a:p>
          <a:p>
            <a:pPr algn="ctr"/>
            <a:r>
              <a:rPr lang="it-IT" sz="32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Quando inizia a circolare il SARS-CoV2 in Liguria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algn="ctr"/>
            <a:endParaRPr lang="it-IT" sz="3200" b="1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it-IT" sz="20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Evidenze dai modelli predittivi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it-IT" sz="20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Evidenze dalla valutazione delle TC polmonari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it-IT" sz="20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Evidenze dal progetto di valutazione della </a:t>
            </a:r>
            <a:r>
              <a:rPr lang="it-IT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sieroepidemiologia</a:t>
            </a:r>
            <a:r>
              <a:rPr lang="it-IT" sz="20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dei donatori</a:t>
            </a: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19347" y="4461445"/>
            <a:ext cx="10515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Update 22 Maggio 2020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"/>
          <p:cNvSpPr>
            <a:spLocks noGrp="1"/>
          </p:cNvSpPr>
          <p:nvPr>
            <p:ph type="title"/>
          </p:nvPr>
        </p:nvSpPr>
        <p:spPr>
          <a:xfrm>
            <a:off x="486383" y="150921"/>
            <a:ext cx="11498093" cy="826979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Pazienti COVID in Media intensità,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osservati e previsti dal modello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5465403" y="5666003"/>
            <a:ext cx="122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(gg)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455634824"/>
              </p:ext>
            </p:extLst>
          </p:nvPr>
        </p:nvGraphicFramePr>
        <p:xfrm>
          <a:off x="2308302" y="1241735"/>
          <a:ext cx="9166303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40415" y="1447973"/>
            <a:ext cx="3686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Popolazione di partenza: 1-10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Primi casi 15 Gennaio 2020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R0: 3,2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Introduzione nuovi casi (n.=50-100 casi) il 1/3, 8/3 e 11/3/2020</a:t>
            </a:r>
          </a:p>
        </p:txBody>
      </p:sp>
    </p:spTree>
    <p:extLst>
      <p:ext uri="{BB962C8B-B14F-4D97-AF65-F5344CB8AC3E}">
        <p14:creationId xmlns:p14="http://schemas.microsoft.com/office/powerpoint/2010/main" val="35438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"/>
          <p:cNvSpPr>
            <a:spLocks noGrp="1"/>
          </p:cNvSpPr>
          <p:nvPr>
            <p:ph type="title"/>
          </p:nvPr>
        </p:nvSpPr>
        <p:spPr>
          <a:xfrm>
            <a:off x="452929" y="139770"/>
            <a:ext cx="11498093" cy="826979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Pazienti COVID in UTI, osservati e previsti dal modello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5532078" y="6208928"/>
            <a:ext cx="122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(gg)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513124119"/>
              </p:ext>
            </p:extLst>
          </p:nvPr>
        </p:nvGraphicFramePr>
        <p:xfrm>
          <a:off x="942975" y="1238251"/>
          <a:ext cx="10753725" cy="488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40415" y="1447973"/>
            <a:ext cx="3686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Popolazione di partenza: 1-10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Primi casi 15 Gennaio 2020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R0: 3,2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Introduzione nuovi casi (n.=50-100 casi) il 1/3, 8/3 e 11/3/2020</a:t>
            </a:r>
          </a:p>
        </p:txBody>
      </p:sp>
    </p:spTree>
    <p:extLst>
      <p:ext uri="{BB962C8B-B14F-4D97-AF65-F5344CB8AC3E}">
        <p14:creationId xmlns:p14="http://schemas.microsoft.com/office/powerpoint/2010/main" val="6211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294477" y="-16566"/>
            <a:ext cx="10515600" cy="875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Quando inizia a circolare il SARS-CoV2 in Liguria?</a:t>
            </a:r>
          </a:p>
          <a:p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primi casi sospetti catturati mediante TC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87733" y="2909867"/>
            <a:ext cx="10515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 flipH="1" flipV="1">
            <a:off x="7933223" y="1515512"/>
            <a:ext cx="1576537" cy="425106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6473012" y="1206901"/>
            <a:ext cx="3255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20-21 </a:t>
            </a:r>
            <a:r>
              <a:rPr lang="it-IT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Codogno</a:t>
            </a:r>
            <a:endParaRPr lang="en-GB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2 cluster</a:t>
            </a:r>
          </a:p>
        </p:txBody>
      </p:sp>
      <p:cxnSp>
        <p:nvCxnSpPr>
          <p:cNvPr id="33" name="Connettore 1 32"/>
          <p:cNvCxnSpPr/>
          <p:nvPr/>
        </p:nvCxnSpPr>
        <p:spPr>
          <a:xfrm flipH="1">
            <a:off x="9334208" y="2190720"/>
            <a:ext cx="1156450" cy="1888087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7735734" y="4128897"/>
            <a:ext cx="307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29 Feb-9 Mar: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casi in Provincia di Genova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381105" y="2062409"/>
            <a:ext cx="11696777" cy="38100"/>
          </a:xfrm>
          <a:prstGeom prst="straightConnector1">
            <a:avLst/>
          </a:prstGeom>
          <a:ln w="2540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781820"/>
              </p:ext>
            </p:extLst>
          </p:nvPr>
        </p:nvGraphicFramePr>
        <p:xfrm>
          <a:off x="381105" y="1901085"/>
          <a:ext cx="113915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Mar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Mar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CasellaDiTesto 30"/>
          <p:cNvSpPr txBox="1"/>
          <p:nvPr/>
        </p:nvSpPr>
        <p:spPr>
          <a:xfrm>
            <a:off x="8075708" y="727078"/>
            <a:ext cx="4073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25475"/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it-IT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caso ad Alassio, link con la Lombardia</a:t>
            </a:r>
          </a:p>
          <a:p>
            <a:pPr defTabSz="625475"/>
            <a:r>
              <a:rPr lang="it-IT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2° caso a La Spezia, link con Codogno</a:t>
            </a:r>
          </a:p>
        </p:txBody>
      </p:sp>
      <p:cxnSp>
        <p:nvCxnSpPr>
          <p:cNvPr id="32" name="Connettore 1 31"/>
          <p:cNvCxnSpPr>
            <a:endCxn id="31" idx="2"/>
          </p:cNvCxnSpPr>
          <p:nvPr/>
        </p:nvCxnSpPr>
        <p:spPr>
          <a:xfrm flipV="1">
            <a:off x="10112355" y="1250298"/>
            <a:ext cx="1" cy="691421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magine 36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2136808" y="2991247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4" name="CasellaDiTesto 43"/>
          <p:cNvSpPr txBox="1"/>
          <p:nvPr/>
        </p:nvSpPr>
        <p:spPr>
          <a:xfrm>
            <a:off x="2095489" y="2683470"/>
            <a:ext cx="710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</a:t>
            </a: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Connettore 1 46"/>
          <p:cNvCxnSpPr/>
          <p:nvPr/>
        </p:nvCxnSpPr>
        <p:spPr>
          <a:xfrm flipH="1">
            <a:off x="2508442" y="2218804"/>
            <a:ext cx="920094" cy="489994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Immagine 47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4013625" y="2989375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4" name="CasellaDiTesto 53"/>
          <p:cNvSpPr txBox="1"/>
          <p:nvPr/>
        </p:nvSpPr>
        <p:spPr>
          <a:xfrm>
            <a:off x="3965690" y="2718121"/>
            <a:ext cx="792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 Gen</a:t>
            </a:r>
          </a:p>
        </p:txBody>
      </p:sp>
      <p:cxnSp>
        <p:nvCxnSpPr>
          <p:cNvPr id="55" name="Connettore 1 54"/>
          <p:cNvCxnSpPr>
            <a:endCxn id="54" idx="0"/>
          </p:cNvCxnSpPr>
          <p:nvPr/>
        </p:nvCxnSpPr>
        <p:spPr>
          <a:xfrm flipH="1">
            <a:off x="4361733" y="2240810"/>
            <a:ext cx="449486" cy="477311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Immagine 57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718980" y="300406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9" name="CasellaDiTesto 58"/>
          <p:cNvSpPr txBox="1"/>
          <p:nvPr/>
        </p:nvSpPr>
        <p:spPr>
          <a:xfrm>
            <a:off x="5542626" y="2726146"/>
            <a:ext cx="1243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22-29 Gen</a:t>
            </a:r>
          </a:p>
        </p:txBody>
      </p:sp>
      <p:cxnSp>
        <p:nvCxnSpPr>
          <p:cNvPr id="61" name="Connettore 1 60"/>
          <p:cNvCxnSpPr>
            <a:endCxn id="59" idx="0"/>
          </p:cNvCxnSpPr>
          <p:nvPr/>
        </p:nvCxnSpPr>
        <p:spPr>
          <a:xfrm flipH="1">
            <a:off x="6164261" y="2301578"/>
            <a:ext cx="374856" cy="424568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Immagine 63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718980" y="3738547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5" name="Immagine 64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719518" y="448737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6" name="Immagine 65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718980" y="5219146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7" name="Immagine 66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4892725" y="3007697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8" name="CasellaDiTesto 67"/>
          <p:cNvSpPr txBox="1"/>
          <p:nvPr/>
        </p:nvSpPr>
        <p:spPr>
          <a:xfrm>
            <a:off x="4832815" y="2718120"/>
            <a:ext cx="1243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 Gen</a:t>
            </a:r>
          </a:p>
        </p:txBody>
      </p:sp>
      <p:cxnSp>
        <p:nvCxnSpPr>
          <p:cNvPr id="69" name="Connettore 1 68"/>
          <p:cNvCxnSpPr/>
          <p:nvPr/>
        </p:nvCxnSpPr>
        <p:spPr>
          <a:xfrm flipH="1">
            <a:off x="5354286" y="2207742"/>
            <a:ext cx="663360" cy="518404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flipH="1">
            <a:off x="7251337" y="2211281"/>
            <a:ext cx="424590" cy="506839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6857248" y="2724857"/>
            <a:ext cx="1243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" name="Immagine 73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6867042" y="3004060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6" name="Immagine 75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6864163" y="3735515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8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987733" y="2909867"/>
            <a:ext cx="10515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 flipH="1" flipV="1">
            <a:off x="7933223" y="1515512"/>
            <a:ext cx="1576537" cy="425106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6473012" y="1206901"/>
            <a:ext cx="3255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20-21 </a:t>
            </a:r>
            <a:r>
              <a:rPr lang="it-IT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Codogno</a:t>
            </a:r>
            <a:endParaRPr lang="en-GB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2 cluster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171060" y="7012431"/>
            <a:ext cx="4183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Mar (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residente Andora, caso B (decesso)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 Mar (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): residente Alassio, caso B, polmonite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 Mar (decesso): residente Sanremo, caso B 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 Mar (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): 2 residenti ASL5, caso B, polmonite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381105" y="2062409"/>
            <a:ext cx="11696777" cy="38100"/>
          </a:xfrm>
          <a:prstGeom prst="straightConnector1">
            <a:avLst/>
          </a:prstGeom>
          <a:ln w="2540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81105" y="1901085"/>
          <a:ext cx="113915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Mar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Mar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CasellaDiTesto 30"/>
          <p:cNvSpPr txBox="1"/>
          <p:nvPr/>
        </p:nvSpPr>
        <p:spPr>
          <a:xfrm>
            <a:off x="8075708" y="727078"/>
            <a:ext cx="4073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25475"/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it-IT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caso ad Alassio, link con la Lombardia</a:t>
            </a:r>
          </a:p>
          <a:p>
            <a:pPr defTabSz="625475"/>
            <a:r>
              <a:rPr lang="it-IT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2° caso a La Spezia, link con Codogno</a:t>
            </a:r>
          </a:p>
        </p:txBody>
      </p:sp>
      <p:cxnSp>
        <p:nvCxnSpPr>
          <p:cNvPr id="32" name="Connettore 1 31"/>
          <p:cNvCxnSpPr>
            <a:endCxn id="31" idx="2"/>
          </p:cNvCxnSpPr>
          <p:nvPr/>
        </p:nvCxnSpPr>
        <p:spPr>
          <a:xfrm flipV="1">
            <a:off x="10112355" y="1250298"/>
            <a:ext cx="1" cy="691421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magine 36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1744949" y="3019852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4" name="CasellaDiTesto 43"/>
          <p:cNvSpPr txBox="1"/>
          <p:nvPr/>
        </p:nvSpPr>
        <p:spPr>
          <a:xfrm>
            <a:off x="1687884" y="2511465"/>
            <a:ext cx="167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Dicembre</a:t>
            </a:r>
          </a:p>
        </p:txBody>
      </p:sp>
      <p:pic>
        <p:nvPicPr>
          <p:cNvPr id="48" name="Immagine 47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2534853" y="3019852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4" name="CasellaDiTesto 53"/>
          <p:cNvSpPr txBox="1"/>
          <p:nvPr/>
        </p:nvSpPr>
        <p:spPr>
          <a:xfrm>
            <a:off x="5355489" y="2517478"/>
            <a:ext cx="156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Gennaio</a:t>
            </a:r>
          </a:p>
        </p:txBody>
      </p:sp>
      <p:pic>
        <p:nvPicPr>
          <p:cNvPr id="58" name="Immagine 57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2534853" y="376883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4" name="Immagine 63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1739362" y="4487370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5" name="Immagine 64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1735663" y="5459522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6" name="Immagine 65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486724" y="3032634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7" name="Immagine 66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1739362" y="3768832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4" name="Immagine 73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3906146" y="3032634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6" name="Immagine 75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4696050" y="301985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4" name="Immagine 33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479170" y="3775350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6" name="Immagine 35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4696050" y="376883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8" name="Immagine 37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3906146" y="3775350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9" name="Immagine 38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6276628" y="378730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0" name="Immagine 39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6276628" y="3032887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1" name="Immagine 40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7044802" y="3038378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2" name="Immagine 41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7044802" y="3791235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3" name="Immagine 42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467939" y="449564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5" name="Immagine 44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4684819" y="4489122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6" name="Immagine 45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3894915" y="449564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6265397" y="4507592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0" name="Immagine 49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7804977" y="3777959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1" name="Immagine 50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7802018" y="3037376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2" name="Immagine 51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3894915" y="5459521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3" name="CasellaDiTesto 52"/>
          <p:cNvSpPr txBox="1"/>
          <p:nvPr/>
        </p:nvSpPr>
        <p:spPr>
          <a:xfrm>
            <a:off x="5766636" y="5690657"/>
            <a:ext cx="167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…42</a:t>
            </a:r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294477" y="-16566"/>
            <a:ext cx="10515600" cy="875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Quando inizia a circolare il SARS-CoV2 in Liguria?</a:t>
            </a:r>
          </a:p>
          <a:p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primi casi sospetti catturati mediante TC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381105" y="1596008"/>
            <a:ext cx="1919333" cy="5143"/>
          </a:xfrm>
          <a:prstGeom prst="straightConnector1">
            <a:avLst/>
          </a:prstGeom>
          <a:ln w="825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magine 61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5486724" y="5459519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3" name="Immagine 62"/>
          <p:cNvPicPr>
            <a:picLocks noChangeAspect="1"/>
          </p:cNvPicPr>
          <p:nvPr/>
        </p:nvPicPr>
        <p:blipFill rotWithShape="1">
          <a:blip r:embed="rId2"/>
          <a:srcRect l="6093" t="7792" r="4790" b="8101"/>
          <a:stretch/>
        </p:blipFill>
        <p:spPr>
          <a:xfrm>
            <a:off x="4699780" y="5459520"/>
            <a:ext cx="659552" cy="6199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0" name="Rettangolo 19"/>
          <p:cNvSpPr/>
          <p:nvPr/>
        </p:nvSpPr>
        <p:spPr>
          <a:xfrm>
            <a:off x="1617044" y="2909868"/>
            <a:ext cx="10231655" cy="2289940"/>
          </a:xfrm>
          <a:prstGeom prst="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ttangolo 69"/>
          <p:cNvSpPr/>
          <p:nvPr/>
        </p:nvSpPr>
        <p:spPr>
          <a:xfrm>
            <a:off x="1617044" y="5271293"/>
            <a:ext cx="10231655" cy="1001218"/>
          </a:xfrm>
          <a:prstGeom prst="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CasellaDiTesto 70"/>
          <p:cNvSpPr txBox="1"/>
          <p:nvPr/>
        </p:nvSpPr>
        <p:spPr>
          <a:xfrm>
            <a:off x="10187893" y="3738887"/>
            <a:ext cx="167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Classe 5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10241820" y="5478063"/>
            <a:ext cx="167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Classe 4</a:t>
            </a:r>
          </a:p>
        </p:txBody>
      </p:sp>
    </p:spTree>
    <p:extLst>
      <p:ext uri="{BB962C8B-B14F-4D97-AF65-F5344CB8AC3E}">
        <p14:creationId xmlns:p14="http://schemas.microsoft.com/office/powerpoint/2010/main" val="23460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987733" y="2909867"/>
            <a:ext cx="10515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 flipH="1" flipV="1">
            <a:off x="7933223" y="1515512"/>
            <a:ext cx="1576537" cy="425106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6201822" y="1131757"/>
            <a:ext cx="3255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20-21 </a:t>
            </a:r>
            <a:r>
              <a:rPr lang="it-IT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Codogno</a:t>
            </a:r>
            <a:endParaRPr lang="en-GB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2 cluster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381105" y="2062409"/>
            <a:ext cx="11696777" cy="38100"/>
          </a:xfrm>
          <a:prstGeom prst="straightConnector1">
            <a:avLst/>
          </a:prstGeom>
          <a:ln w="2540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81105" y="1901085"/>
          <a:ext cx="113915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  <a:gridCol w="7594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Gen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it-IT" sz="16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Mar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Mar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CasellaDiTesto 30"/>
          <p:cNvSpPr txBox="1"/>
          <p:nvPr/>
        </p:nvSpPr>
        <p:spPr>
          <a:xfrm>
            <a:off x="8075708" y="727078"/>
            <a:ext cx="4073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25475"/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it-IT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caso ad Alassio, link con la Lombardia</a:t>
            </a:r>
          </a:p>
          <a:p>
            <a:pPr defTabSz="625475"/>
            <a:r>
              <a:rPr lang="it-IT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2° caso a La Spezia, link con Codogno</a:t>
            </a:r>
          </a:p>
        </p:txBody>
      </p:sp>
      <p:cxnSp>
        <p:nvCxnSpPr>
          <p:cNvPr id="32" name="Connettore 1 31"/>
          <p:cNvCxnSpPr>
            <a:endCxn id="31" idx="2"/>
          </p:cNvCxnSpPr>
          <p:nvPr/>
        </p:nvCxnSpPr>
        <p:spPr>
          <a:xfrm flipV="1">
            <a:off x="10112355" y="1250298"/>
            <a:ext cx="1" cy="691421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olo 1"/>
          <p:cNvSpPr txBox="1">
            <a:spLocks/>
          </p:cNvSpPr>
          <p:nvPr/>
        </p:nvSpPr>
        <p:spPr>
          <a:xfrm>
            <a:off x="294477" y="-16566"/>
            <a:ext cx="10515600" cy="875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Quando inizia a circolare il SARS-CoV2 in Liguria?</a:t>
            </a:r>
          </a:p>
          <a:p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primi donatori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IgG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+/IGM+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5124175" y="2582276"/>
            <a:ext cx="156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Gennaio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71314" y="3051438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5171314" y="3468407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5171312" y="5162047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5171311" y="4318946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5171312" y="4735355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5171313" y="3888255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5956040" y="5187453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5171310" y="5582455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5956042" y="3066279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956042" y="3483248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5956041" y="3903096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158127" y="2589773"/>
            <a:ext cx="156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Dicembre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5956041" y="4320065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956041" y="4753759"/>
            <a:ext cx="6912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" descr="REGIONE LIGURIA - Associazione Marconi Radioamatori Sperimentator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3" y="3159506"/>
            <a:ext cx="3240360" cy="146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e 3"/>
          <p:cNvSpPr/>
          <p:nvPr/>
        </p:nvSpPr>
        <p:spPr>
          <a:xfrm>
            <a:off x="1858778" y="3672909"/>
            <a:ext cx="788269" cy="800023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5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1210275" y="3894374"/>
            <a:ext cx="648503" cy="68662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4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C44A0F38-8FFF-464F-B843-C0F3D70063CE}" vid="{BEC51943-D785-4E52-9777-891704E212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ppt alisa</Template>
  <TotalTime>8074</TotalTime>
  <Words>408</Words>
  <Application>Microsoft Office PowerPoint</Application>
  <PresentationFormat>Widescreen</PresentationFormat>
  <Paragraphs>119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Pazienti COVID in Media intensità, osservati e previsti dal modello</vt:lpstr>
      <vt:lpstr>Pazienti COVID in UTI, osservati e previsti dal modello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Varlese Federica</dc:creator>
  <cp:lastModifiedBy>DeRiz Valentina</cp:lastModifiedBy>
  <cp:revision>473</cp:revision>
  <cp:lastPrinted>2020-05-22T09:14:58Z</cp:lastPrinted>
  <dcterms:created xsi:type="dcterms:W3CDTF">2019-10-03T09:00:08Z</dcterms:created>
  <dcterms:modified xsi:type="dcterms:W3CDTF">2020-05-22T13:19:12Z</dcterms:modified>
</cp:coreProperties>
</file>