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44" r:id="rId2"/>
    <p:sldId id="545" r:id="rId3"/>
    <p:sldId id="556" r:id="rId4"/>
    <p:sldId id="541" r:id="rId5"/>
    <p:sldId id="546" r:id="rId6"/>
    <p:sldId id="555" r:id="rId7"/>
    <p:sldId id="547" r:id="rId8"/>
    <p:sldId id="559" r:id="rId9"/>
    <p:sldId id="560" r:id="rId10"/>
    <p:sldId id="561" r:id="rId11"/>
    <p:sldId id="557" r:id="rId12"/>
    <p:sldId id="558" r:id="rId13"/>
    <p:sldId id="551" r:id="rId1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0000FF"/>
    <a:srgbClr val="CC0000"/>
    <a:srgbClr val="EAEFF7"/>
    <a:srgbClr val="FFE699"/>
    <a:srgbClr val="C5DEE1"/>
    <a:srgbClr val="CCFF66"/>
    <a:srgbClr val="ED7D31"/>
    <a:srgbClr val="20E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06" autoAdjust="0"/>
    <p:restoredTop sz="95732" autoAdjust="0"/>
  </p:normalViewPr>
  <p:slideViewPr>
    <p:cSldViewPr snapToGrid="0">
      <p:cViewPr varScale="1">
        <p:scale>
          <a:sx n="86" d="100"/>
          <a:sy n="86" d="100"/>
        </p:scale>
        <p:origin x="734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29495083565466E-2"/>
          <c:y val="3.0544470716829607E-2"/>
          <c:w val="0.84572841399575649"/>
          <c:h val="0.77565840686066001"/>
        </c:manualLayout>
      </c:layout>
      <c:lineChart>
        <c:grouping val="standard"/>
        <c:varyColors val="0"/>
        <c:ser>
          <c:idx val="4"/>
          <c:order val="0"/>
          <c:tx>
            <c:strRef>
              <c:f>Foglio1!$F$1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Foglio1!$A$3:$A$248</c:f>
              <c:numCache>
                <c:formatCode>m/d/yyyy</c:formatCode>
                <c:ptCount val="246"/>
                <c:pt idx="0">
                  <c:v>44014</c:v>
                </c:pt>
                <c:pt idx="1">
                  <c:v>44015</c:v>
                </c:pt>
                <c:pt idx="2">
                  <c:v>44016</c:v>
                </c:pt>
                <c:pt idx="3">
                  <c:v>44017</c:v>
                </c:pt>
                <c:pt idx="4">
                  <c:v>44018</c:v>
                </c:pt>
                <c:pt idx="5">
                  <c:v>44019</c:v>
                </c:pt>
                <c:pt idx="6">
                  <c:v>44020</c:v>
                </c:pt>
                <c:pt idx="7">
                  <c:v>44021</c:v>
                </c:pt>
                <c:pt idx="8">
                  <c:v>44022</c:v>
                </c:pt>
                <c:pt idx="9">
                  <c:v>44023</c:v>
                </c:pt>
                <c:pt idx="10">
                  <c:v>44024</c:v>
                </c:pt>
                <c:pt idx="11">
                  <c:v>44025</c:v>
                </c:pt>
                <c:pt idx="12">
                  <c:v>44026</c:v>
                </c:pt>
                <c:pt idx="13">
                  <c:v>44027</c:v>
                </c:pt>
                <c:pt idx="14">
                  <c:v>44028</c:v>
                </c:pt>
                <c:pt idx="15">
                  <c:v>44029</c:v>
                </c:pt>
                <c:pt idx="16">
                  <c:v>44030</c:v>
                </c:pt>
                <c:pt idx="17">
                  <c:v>44031</c:v>
                </c:pt>
                <c:pt idx="18">
                  <c:v>44032</c:v>
                </c:pt>
                <c:pt idx="19">
                  <c:v>44033</c:v>
                </c:pt>
                <c:pt idx="20">
                  <c:v>44034</c:v>
                </c:pt>
                <c:pt idx="21">
                  <c:v>44035</c:v>
                </c:pt>
                <c:pt idx="22">
                  <c:v>44036</c:v>
                </c:pt>
                <c:pt idx="23">
                  <c:v>44037</c:v>
                </c:pt>
                <c:pt idx="24">
                  <c:v>44038</c:v>
                </c:pt>
                <c:pt idx="25">
                  <c:v>44039</c:v>
                </c:pt>
                <c:pt idx="26">
                  <c:v>44040</c:v>
                </c:pt>
                <c:pt idx="27">
                  <c:v>44041</c:v>
                </c:pt>
                <c:pt idx="28">
                  <c:v>44042</c:v>
                </c:pt>
                <c:pt idx="29">
                  <c:v>44043</c:v>
                </c:pt>
                <c:pt idx="30">
                  <c:v>44044</c:v>
                </c:pt>
                <c:pt idx="31">
                  <c:v>44045</c:v>
                </c:pt>
                <c:pt idx="32">
                  <c:v>44046</c:v>
                </c:pt>
                <c:pt idx="33">
                  <c:v>44047</c:v>
                </c:pt>
                <c:pt idx="34">
                  <c:v>44048</c:v>
                </c:pt>
                <c:pt idx="35">
                  <c:v>44049</c:v>
                </c:pt>
                <c:pt idx="36">
                  <c:v>44050</c:v>
                </c:pt>
                <c:pt idx="37">
                  <c:v>44051</c:v>
                </c:pt>
                <c:pt idx="38">
                  <c:v>44052</c:v>
                </c:pt>
                <c:pt idx="39">
                  <c:v>44053</c:v>
                </c:pt>
                <c:pt idx="40">
                  <c:v>44054</c:v>
                </c:pt>
                <c:pt idx="41">
                  <c:v>44055</c:v>
                </c:pt>
                <c:pt idx="42">
                  <c:v>44056</c:v>
                </c:pt>
                <c:pt idx="43">
                  <c:v>44057</c:v>
                </c:pt>
                <c:pt idx="44">
                  <c:v>44058</c:v>
                </c:pt>
                <c:pt idx="45">
                  <c:v>44059</c:v>
                </c:pt>
                <c:pt idx="46">
                  <c:v>44060</c:v>
                </c:pt>
                <c:pt idx="47">
                  <c:v>44061</c:v>
                </c:pt>
                <c:pt idx="48">
                  <c:v>44062</c:v>
                </c:pt>
                <c:pt idx="49">
                  <c:v>44063</c:v>
                </c:pt>
                <c:pt idx="50">
                  <c:v>44064</c:v>
                </c:pt>
                <c:pt idx="51">
                  <c:v>44065</c:v>
                </c:pt>
                <c:pt idx="52">
                  <c:v>44066</c:v>
                </c:pt>
                <c:pt idx="53">
                  <c:v>44067</c:v>
                </c:pt>
                <c:pt idx="54">
                  <c:v>44068</c:v>
                </c:pt>
                <c:pt idx="55">
                  <c:v>44069</c:v>
                </c:pt>
                <c:pt idx="56">
                  <c:v>44070</c:v>
                </c:pt>
                <c:pt idx="57">
                  <c:v>44071</c:v>
                </c:pt>
                <c:pt idx="58">
                  <c:v>44072</c:v>
                </c:pt>
                <c:pt idx="59">
                  <c:v>44073</c:v>
                </c:pt>
                <c:pt idx="60">
                  <c:v>44074</c:v>
                </c:pt>
                <c:pt idx="61">
                  <c:v>44075</c:v>
                </c:pt>
                <c:pt idx="62">
                  <c:v>44076</c:v>
                </c:pt>
                <c:pt idx="63">
                  <c:v>44077</c:v>
                </c:pt>
                <c:pt idx="64">
                  <c:v>44078</c:v>
                </c:pt>
                <c:pt idx="65">
                  <c:v>44079</c:v>
                </c:pt>
                <c:pt idx="66">
                  <c:v>44080</c:v>
                </c:pt>
                <c:pt idx="67">
                  <c:v>44081</c:v>
                </c:pt>
                <c:pt idx="68">
                  <c:v>44082</c:v>
                </c:pt>
                <c:pt idx="69">
                  <c:v>44083</c:v>
                </c:pt>
                <c:pt idx="70">
                  <c:v>44084</c:v>
                </c:pt>
                <c:pt idx="71">
                  <c:v>44085</c:v>
                </c:pt>
                <c:pt idx="72">
                  <c:v>44086</c:v>
                </c:pt>
                <c:pt idx="73">
                  <c:v>44087</c:v>
                </c:pt>
                <c:pt idx="74">
                  <c:v>44088</c:v>
                </c:pt>
                <c:pt idx="75">
                  <c:v>44089</c:v>
                </c:pt>
                <c:pt idx="76">
                  <c:v>44090</c:v>
                </c:pt>
                <c:pt idx="77">
                  <c:v>44091</c:v>
                </c:pt>
                <c:pt idx="78">
                  <c:v>44092</c:v>
                </c:pt>
                <c:pt idx="79">
                  <c:v>44093</c:v>
                </c:pt>
                <c:pt idx="80">
                  <c:v>44094</c:v>
                </c:pt>
                <c:pt idx="81">
                  <c:v>44095</c:v>
                </c:pt>
                <c:pt idx="82">
                  <c:v>44096</c:v>
                </c:pt>
                <c:pt idx="83">
                  <c:v>44097</c:v>
                </c:pt>
                <c:pt idx="84">
                  <c:v>44098</c:v>
                </c:pt>
                <c:pt idx="85">
                  <c:v>44099</c:v>
                </c:pt>
                <c:pt idx="86">
                  <c:v>44100</c:v>
                </c:pt>
                <c:pt idx="87">
                  <c:v>44101</c:v>
                </c:pt>
                <c:pt idx="88">
                  <c:v>44102</c:v>
                </c:pt>
                <c:pt idx="89">
                  <c:v>44103</c:v>
                </c:pt>
                <c:pt idx="90">
                  <c:v>44104</c:v>
                </c:pt>
                <c:pt idx="91">
                  <c:v>44105</c:v>
                </c:pt>
                <c:pt idx="92">
                  <c:v>44106</c:v>
                </c:pt>
                <c:pt idx="93">
                  <c:v>44107</c:v>
                </c:pt>
                <c:pt idx="94">
                  <c:v>44108</c:v>
                </c:pt>
                <c:pt idx="95">
                  <c:v>44109</c:v>
                </c:pt>
                <c:pt idx="96">
                  <c:v>44110</c:v>
                </c:pt>
                <c:pt idx="97">
                  <c:v>44111</c:v>
                </c:pt>
                <c:pt idx="98">
                  <c:v>44112</c:v>
                </c:pt>
                <c:pt idx="99">
                  <c:v>44113</c:v>
                </c:pt>
                <c:pt idx="100">
                  <c:v>44114</c:v>
                </c:pt>
                <c:pt idx="101">
                  <c:v>44115</c:v>
                </c:pt>
                <c:pt idx="102">
                  <c:v>44116</c:v>
                </c:pt>
                <c:pt idx="103">
                  <c:v>44117</c:v>
                </c:pt>
                <c:pt idx="104">
                  <c:v>44118</c:v>
                </c:pt>
                <c:pt idx="105">
                  <c:v>44119</c:v>
                </c:pt>
                <c:pt idx="106">
                  <c:v>44120</c:v>
                </c:pt>
                <c:pt idx="107">
                  <c:v>44121</c:v>
                </c:pt>
                <c:pt idx="108">
                  <c:v>44122</c:v>
                </c:pt>
                <c:pt idx="109">
                  <c:v>44123</c:v>
                </c:pt>
                <c:pt idx="110">
                  <c:v>44124</c:v>
                </c:pt>
                <c:pt idx="111">
                  <c:v>44125</c:v>
                </c:pt>
                <c:pt idx="112">
                  <c:v>44126</c:v>
                </c:pt>
                <c:pt idx="113">
                  <c:v>44127</c:v>
                </c:pt>
                <c:pt idx="114">
                  <c:v>44128</c:v>
                </c:pt>
                <c:pt idx="115">
                  <c:v>44129</c:v>
                </c:pt>
                <c:pt idx="116">
                  <c:v>44130</c:v>
                </c:pt>
                <c:pt idx="117">
                  <c:v>44131</c:v>
                </c:pt>
                <c:pt idx="118">
                  <c:v>44132</c:v>
                </c:pt>
                <c:pt idx="119">
                  <c:v>44133</c:v>
                </c:pt>
                <c:pt idx="120">
                  <c:v>44134</c:v>
                </c:pt>
                <c:pt idx="121">
                  <c:v>44135</c:v>
                </c:pt>
                <c:pt idx="122">
                  <c:v>44136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44142</c:v>
                </c:pt>
                <c:pt idx="129">
                  <c:v>44143</c:v>
                </c:pt>
                <c:pt idx="130">
                  <c:v>44144</c:v>
                </c:pt>
                <c:pt idx="131">
                  <c:v>44145</c:v>
                </c:pt>
                <c:pt idx="132">
                  <c:v>44146</c:v>
                </c:pt>
                <c:pt idx="133">
                  <c:v>44147</c:v>
                </c:pt>
                <c:pt idx="134">
                  <c:v>44148</c:v>
                </c:pt>
                <c:pt idx="135">
                  <c:v>44149</c:v>
                </c:pt>
                <c:pt idx="136">
                  <c:v>44150</c:v>
                </c:pt>
                <c:pt idx="137">
                  <c:v>44151</c:v>
                </c:pt>
                <c:pt idx="138">
                  <c:v>44152</c:v>
                </c:pt>
                <c:pt idx="139">
                  <c:v>44153</c:v>
                </c:pt>
                <c:pt idx="140">
                  <c:v>44154</c:v>
                </c:pt>
                <c:pt idx="141">
                  <c:v>44155</c:v>
                </c:pt>
                <c:pt idx="142">
                  <c:v>44156</c:v>
                </c:pt>
                <c:pt idx="143">
                  <c:v>44157</c:v>
                </c:pt>
                <c:pt idx="144">
                  <c:v>44158</c:v>
                </c:pt>
                <c:pt idx="145">
                  <c:v>44159</c:v>
                </c:pt>
                <c:pt idx="146">
                  <c:v>44160</c:v>
                </c:pt>
                <c:pt idx="147">
                  <c:v>44161</c:v>
                </c:pt>
                <c:pt idx="148">
                  <c:v>44162</c:v>
                </c:pt>
                <c:pt idx="149">
                  <c:v>44163</c:v>
                </c:pt>
                <c:pt idx="150">
                  <c:v>44164</c:v>
                </c:pt>
                <c:pt idx="151">
                  <c:v>44165</c:v>
                </c:pt>
                <c:pt idx="152">
                  <c:v>44166</c:v>
                </c:pt>
                <c:pt idx="153">
                  <c:v>44167</c:v>
                </c:pt>
                <c:pt idx="154">
                  <c:v>44168</c:v>
                </c:pt>
                <c:pt idx="155">
                  <c:v>44169</c:v>
                </c:pt>
                <c:pt idx="156">
                  <c:v>44170</c:v>
                </c:pt>
                <c:pt idx="157">
                  <c:v>44171</c:v>
                </c:pt>
                <c:pt idx="158">
                  <c:v>44172</c:v>
                </c:pt>
                <c:pt idx="159">
                  <c:v>44173</c:v>
                </c:pt>
                <c:pt idx="160">
                  <c:v>44174</c:v>
                </c:pt>
                <c:pt idx="161">
                  <c:v>44175</c:v>
                </c:pt>
                <c:pt idx="162">
                  <c:v>44176</c:v>
                </c:pt>
                <c:pt idx="163">
                  <c:v>44177</c:v>
                </c:pt>
                <c:pt idx="164">
                  <c:v>44178</c:v>
                </c:pt>
                <c:pt idx="165">
                  <c:v>44179</c:v>
                </c:pt>
                <c:pt idx="166">
                  <c:v>44180</c:v>
                </c:pt>
                <c:pt idx="167">
                  <c:v>44181</c:v>
                </c:pt>
                <c:pt idx="168">
                  <c:v>44182</c:v>
                </c:pt>
                <c:pt idx="169">
                  <c:v>44183</c:v>
                </c:pt>
                <c:pt idx="170">
                  <c:v>44184</c:v>
                </c:pt>
                <c:pt idx="171">
                  <c:v>44185</c:v>
                </c:pt>
                <c:pt idx="172">
                  <c:v>44186</c:v>
                </c:pt>
                <c:pt idx="173">
                  <c:v>44187</c:v>
                </c:pt>
                <c:pt idx="174">
                  <c:v>44188</c:v>
                </c:pt>
                <c:pt idx="175">
                  <c:v>44189</c:v>
                </c:pt>
                <c:pt idx="176">
                  <c:v>44190</c:v>
                </c:pt>
                <c:pt idx="177">
                  <c:v>44191</c:v>
                </c:pt>
                <c:pt idx="178">
                  <c:v>44192</c:v>
                </c:pt>
                <c:pt idx="179">
                  <c:v>44193</c:v>
                </c:pt>
                <c:pt idx="180">
                  <c:v>44194</c:v>
                </c:pt>
                <c:pt idx="181">
                  <c:v>44195</c:v>
                </c:pt>
                <c:pt idx="182">
                  <c:v>44196</c:v>
                </c:pt>
                <c:pt idx="183">
                  <c:v>44197</c:v>
                </c:pt>
                <c:pt idx="184">
                  <c:v>44198</c:v>
                </c:pt>
                <c:pt idx="185">
                  <c:v>44199</c:v>
                </c:pt>
                <c:pt idx="186">
                  <c:v>44200</c:v>
                </c:pt>
                <c:pt idx="187">
                  <c:v>44201</c:v>
                </c:pt>
                <c:pt idx="188">
                  <c:v>44202</c:v>
                </c:pt>
                <c:pt idx="189">
                  <c:v>44203</c:v>
                </c:pt>
                <c:pt idx="190">
                  <c:v>44204</c:v>
                </c:pt>
                <c:pt idx="191">
                  <c:v>44205</c:v>
                </c:pt>
                <c:pt idx="192">
                  <c:v>44206</c:v>
                </c:pt>
                <c:pt idx="193">
                  <c:v>44207</c:v>
                </c:pt>
                <c:pt idx="194">
                  <c:v>44208</c:v>
                </c:pt>
                <c:pt idx="195">
                  <c:v>44209</c:v>
                </c:pt>
                <c:pt idx="196">
                  <c:v>44210</c:v>
                </c:pt>
                <c:pt idx="197">
                  <c:v>44211</c:v>
                </c:pt>
                <c:pt idx="198">
                  <c:v>44212</c:v>
                </c:pt>
                <c:pt idx="199">
                  <c:v>44213</c:v>
                </c:pt>
                <c:pt idx="200">
                  <c:v>44214</c:v>
                </c:pt>
                <c:pt idx="201">
                  <c:v>44215</c:v>
                </c:pt>
                <c:pt idx="202">
                  <c:v>44216</c:v>
                </c:pt>
                <c:pt idx="203">
                  <c:v>44217</c:v>
                </c:pt>
                <c:pt idx="204">
                  <c:v>44218</c:v>
                </c:pt>
                <c:pt idx="205">
                  <c:v>44219</c:v>
                </c:pt>
                <c:pt idx="206">
                  <c:v>44220</c:v>
                </c:pt>
                <c:pt idx="207">
                  <c:v>44221</c:v>
                </c:pt>
                <c:pt idx="208">
                  <c:v>44222</c:v>
                </c:pt>
                <c:pt idx="209">
                  <c:v>44223</c:v>
                </c:pt>
                <c:pt idx="210">
                  <c:v>44224</c:v>
                </c:pt>
                <c:pt idx="211">
                  <c:v>44225</c:v>
                </c:pt>
                <c:pt idx="212">
                  <c:v>44226</c:v>
                </c:pt>
                <c:pt idx="213">
                  <c:v>44227</c:v>
                </c:pt>
                <c:pt idx="214">
                  <c:v>44228</c:v>
                </c:pt>
                <c:pt idx="215">
                  <c:v>44229</c:v>
                </c:pt>
                <c:pt idx="216">
                  <c:v>44230</c:v>
                </c:pt>
                <c:pt idx="217">
                  <c:v>44231</c:v>
                </c:pt>
                <c:pt idx="218">
                  <c:v>44232</c:v>
                </c:pt>
                <c:pt idx="219">
                  <c:v>44233</c:v>
                </c:pt>
                <c:pt idx="220">
                  <c:v>44234</c:v>
                </c:pt>
                <c:pt idx="221">
                  <c:v>44235</c:v>
                </c:pt>
                <c:pt idx="222">
                  <c:v>44236</c:v>
                </c:pt>
                <c:pt idx="223">
                  <c:v>44237</c:v>
                </c:pt>
                <c:pt idx="224">
                  <c:v>44238</c:v>
                </c:pt>
                <c:pt idx="225">
                  <c:v>44239</c:v>
                </c:pt>
                <c:pt idx="226">
                  <c:v>44240</c:v>
                </c:pt>
                <c:pt idx="227">
                  <c:v>44241</c:v>
                </c:pt>
                <c:pt idx="228">
                  <c:v>44242</c:v>
                </c:pt>
                <c:pt idx="229">
                  <c:v>44243</c:v>
                </c:pt>
                <c:pt idx="230">
                  <c:v>44244</c:v>
                </c:pt>
                <c:pt idx="231">
                  <c:v>44245</c:v>
                </c:pt>
                <c:pt idx="232">
                  <c:v>44246</c:v>
                </c:pt>
                <c:pt idx="233">
                  <c:v>44247</c:v>
                </c:pt>
                <c:pt idx="234">
                  <c:v>44248</c:v>
                </c:pt>
                <c:pt idx="235">
                  <c:v>44249</c:v>
                </c:pt>
                <c:pt idx="236">
                  <c:v>44250</c:v>
                </c:pt>
                <c:pt idx="237">
                  <c:v>44251</c:v>
                </c:pt>
                <c:pt idx="238">
                  <c:v>44252</c:v>
                </c:pt>
                <c:pt idx="239">
                  <c:v>44253</c:v>
                </c:pt>
                <c:pt idx="240">
                  <c:v>44254</c:v>
                </c:pt>
                <c:pt idx="241">
                  <c:v>44255</c:v>
                </c:pt>
                <c:pt idx="242">
                  <c:v>44256</c:v>
                </c:pt>
                <c:pt idx="243">
                  <c:v>44257</c:v>
                </c:pt>
                <c:pt idx="244">
                  <c:v>44258</c:v>
                </c:pt>
                <c:pt idx="245">
                  <c:v>44259</c:v>
                </c:pt>
              </c:numCache>
            </c:numRef>
          </c:cat>
          <c:val>
            <c:numRef>
              <c:f>Foglio1!$F$3:$F$248</c:f>
              <c:numCache>
                <c:formatCode>General</c:formatCode>
                <c:ptCount val="24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BB-4E9E-8F1D-219F066AFF36}"/>
            </c:ext>
          </c:extLst>
        </c:ser>
        <c:ser>
          <c:idx val="5"/>
          <c:order val="1"/>
          <c:tx>
            <c:strRef>
              <c:f>Foglio1!$G$1</c:f>
              <c:strCache>
                <c:ptCount val="1"/>
                <c:pt idx="0">
                  <c:v>Liguria</c:v>
                </c:pt>
              </c:strCache>
            </c:strRef>
          </c:tx>
          <c:spPr>
            <a:ln w="952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114300" cap="rnd">
                <a:solidFill>
                  <a:srgbClr val="FF0000"/>
                </a:solidFill>
                <a:prstDash val="solid"/>
              </a:ln>
              <a:effectLst/>
            </c:spPr>
            <c:trendlineType val="movingAvg"/>
            <c:period val="7"/>
            <c:dispRSqr val="0"/>
            <c:dispEq val="0"/>
          </c:trendline>
          <c:cat>
            <c:numRef>
              <c:f>Foglio1!$A$3:$A$248</c:f>
              <c:numCache>
                <c:formatCode>m/d/yyyy</c:formatCode>
                <c:ptCount val="246"/>
                <c:pt idx="0">
                  <c:v>44014</c:v>
                </c:pt>
                <c:pt idx="1">
                  <c:v>44015</c:v>
                </c:pt>
                <c:pt idx="2">
                  <c:v>44016</c:v>
                </c:pt>
                <c:pt idx="3">
                  <c:v>44017</c:v>
                </c:pt>
                <c:pt idx="4">
                  <c:v>44018</c:v>
                </c:pt>
                <c:pt idx="5">
                  <c:v>44019</c:v>
                </c:pt>
                <c:pt idx="6">
                  <c:v>44020</c:v>
                </c:pt>
                <c:pt idx="7">
                  <c:v>44021</c:v>
                </c:pt>
                <c:pt idx="8">
                  <c:v>44022</c:v>
                </c:pt>
                <c:pt idx="9">
                  <c:v>44023</c:v>
                </c:pt>
                <c:pt idx="10">
                  <c:v>44024</c:v>
                </c:pt>
                <c:pt idx="11">
                  <c:v>44025</c:v>
                </c:pt>
                <c:pt idx="12">
                  <c:v>44026</c:v>
                </c:pt>
                <c:pt idx="13">
                  <c:v>44027</c:v>
                </c:pt>
                <c:pt idx="14">
                  <c:v>44028</c:v>
                </c:pt>
                <c:pt idx="15">
                  <c:v>44029</c:v>
                </c:pt>
                <c:pt idx="16">
                  <c:v>44030</c:v>
                </c:pt>
                <c:pt idx="17">
                  <c:v>44031</c:v>
                </c:pt>
                <c:pt idx="18">
                  <c:v>44032</c:v>
                </c:pt>
                <c:pt idx="19">
                  <c:v>44033</c:v>
                </c:pt>
                <c:pt idx="20">
                  <c:v>44034</c:v>
                </c:pt>
                <c:pt idx="21">
                  <c:v>44035</c:v>
                </c:pt>
                <c:pt idx="22">
                  <c:v>44036</c:v>
                </c:pt>
                <c:pt idx="23">
                  <c:v>44037</c:v>
                </c:pt>
                <c:pt idx="24">
                  <c:v>44038</c:v>
                </c:pt>
                <c:pt idx="25">
                  <c:v>44039</c:v>
                </c:pt>
                <c:pt idx="26">
                  <c:v>44040</c:v>
                </c:pt>
                <c:pt idx="27">
                  <c:v>44041</c:v>
                </c:pt>
                <c:pt idx="28">
                  <c:v>44042</c:v>
                </c:pt>
                <c:pt idx="29">
                  <c:v>44043</c:v>
                </c:pt>
                <c:pt idx="30">
                  <c:v>44044</c:v>
                </c:pt>
                <c:pt idx="31">
                  <c:v>44045</c:v>
                </c:pt>
                <c:pt idx="32">
                  <c:v>44046</c:v>
                </c:pt>
                <c:pt idx="33">
                  <c:v>44047</c:v>
                </c:pt>
                <c:pt idx="34">
                  <c:v>44048</c:v>
                </c:pt>
                <c:pt idx="35">
                  <c:v>44049</c:v>
                </c:pt>
                <c:pt idx="36">
                  <c:v>44050</c:v>
                </c:pt>
                <c:pt idx="37">
                  <c:v>44051</c:v>
                </c:pt>
                <c:pt idx="38">
                  <c:v>44052</c:v>
                </c:pt>
                <c:pt idx="39">
                  <c:v>44053</c:v>
                </c:pt>
                <c:pt idx="40">
                  <c:v>44054</c:v>
                </c:pt>
                <c:pt idx="41">
                  <c:v>44055</c:v>
                </c:pt>
                <c:pt idx="42">
                  <c:v>44056</c:v>
                </c:pt>
                <c:pt idx="43">
                  <c:v>44057</c:v>
                </c:pt>
                <c:pt idx="44">
                  <c:v>44058</c:v>
                </c:pt>
                <c:pt idx="45">
                  <c:v>44059</c:v>
                </c:pt>
                <c:pt idx="46">
                  <c:v>44060</c:v>
                </c:pt>
                <c:pt idx="47">
                  <c:v>44061</c:v>
                </c:pt>
                <c:pt idx="48">
                  <c:v>44062</c:v>
                </c:pt>
                <c:pt idx="49">
                  <c:v>44063</c:v>
                </c:pt>
                <c:pt idx="50">
                  <c:v>44064</c:v>
                </c:pt>
                <c:pt idx="51">
                  <c:v>44065</c:v>
                </c:pt>
                <c:pt idx="52">
                  <c:v>44066</c:v>
                </c:pt>
                <c:pt idx="53">
                  <c:v>44067</c:v>
                </c:pt>
                <c:pt idx="54">
                  <c:v>44068</c:v>
                </c:pt>
                <c:pt idx="55">
                  <c:v>44069</c:v>
                </c:pt>
                <c:pt idx="56">
                  <c:v>44070</c:v>
                </c:pt>
                <c:pt idx="57">
                  <c:v>44071</c:v>
                </c:pt>
                <c:pt idx="58">
                  <c:v>44072</c:v>
                </c:pt>
                <c:pt idx="59">
                  <c:v>44073</c:v>
                </c:pt>
                <c:pt idx="60">
                  <c:v>44074</c:v>
                </c:pt>
                <c:pt idx="61">
                  <c:v>44075</c:v>
                </c:pt>
                <c:pt idx="62">
                  <c:v>44076</c:v>
                </c:pt>
                <c:pt idx="63">
                  <c:v>44077</c:v>
                </c:pt>
                <c:pt idx="64">
                  <c:v>44078</c:v>
                </c:pt>
                <c:pt idx="65">
                  <c:v>44079</c:v>
                </c:pt>
                <c:pt idx="66">
                  <c:v>44080</c:v>
                </c:pt>
                <c:pt idx="67">
                  <c:v>44081</c:v>
                </c:pt>
                <c:pt idx="68">
                  <c:v>44082</c:v>
                </c:pt>
                <c:pt idx="69">
                  <c:v>44083</c:v>
                </c:pt>
                <c:pt idx="70">
                  <c:v>44084</c:v>
                </c:pt>
                <c:pt idx="71">
                  <c:v>44085</c:v>
                </c:pt>
                <c:pt idx="72">
                  <c:v>44086</c:v>
                </c:pt>
                <c:pt idx="73">
                  <c:v>44087</c:v>
                </c:pt>
                <c:pt idx="74">
                  <c:v>44088</c:v>
                </c:pt>
                <c:pt idx="75">
                  <c:v>44089</c:v>
                </c:pt>
                <c:pt idx="76">
                  <c:v>44090</c:v>
                </c:pt>
                <c:pt idx="77">
                  <c:v>44091</c:v>
                </c:pt>
                <c:pt idx="78">
                  <c:v>44092</c:v>
                </c:pt>
                <c:pt idx="79">
                  <c:v>44093</c:v>
                </c:pt>
                <c:pt idx="80">
                  <c:v>44094</c:v>
                </c:pt>
                <c:pt idx="81">
                  <c:v>44095</c:v>
                </c:pt>
                <c:pt idx="82">
                  <c:v>44096</c:v>
                </c:pt>
                <c:pt idx="83">
                  <c:v>44097</c:v>
                </c:pt>
                <c:pt idx="84">
                  <c:v>44098</c:v>
                </c:pt>
                <c:pt idx="85">
                  <c:v>44099</c:v>
                </c:pt>
                <c:pt idx="86">
                  <c:v>44100</c:v>
                </c:pt>
                <c:pt idx="87">
                  <c:v>44101</c:v>
                </c:pt>
                <c:pt idx="88">
                  <c:v>44102</c:v>
                </c:pt>
                <c:pt idx="89">
                  <c:v>44103</c:v>
                </c:pt>
                <c:pt idx="90">
                  <c:v>44104</c:v>
                </c:pt>
                <c:pt idx="91">
                  <c:v>44105</c:v>
                </c:pt>
                <c:pt idx="92">
                  <c:v>44106</c:v>
                </c:pt>
                <c:pt idx="93">
                  <c:v>44107</c:v>
                </c:pt>
                <c:pt idx="94">
                  <c:v>44108</c:v>
                </c:pt>
                <c:pt idx="95">
                  <c:v>44109</c:v>
                </c:pt>
                <c:pt idx="96">
                  <c:v>44110</c:v>
                </c:pt>
                <c:pt idx="97">
                  <c:v>44111</c:v>
                </c:pt>
                <c:pt idx="98">
                  <c:v>44112</c:v>
                </c:pt>
                <c:pt idx="99">
                  <c:v>44113</c:v>
                </c:pt>
                <c:pt idx="100">
                  <c:v>44114</c:v>
                </c:pt>
                <c:pt idx="101">
                  <c:v>44115</c:v>
                </c:pt>
                <c:pt idx="102">
                  <c:v>44116</c:v>
                </c:pt>
                <c:pt idx="103">
                  <c:v>44117</c:v>
                </c:pt>
                <c:pt idx="104">
                  <c:v>44118</c:v>
                </c:pt>
                <c:pt idx="105">
                  <c:v>44119</c:v>
                </c:pt>
                <c:pt idx="106">
                  <c:v>44120</c:v>
                </c:pt>
                <c:pt idx="107">
                  <c:v>44121</c:v>
                </c:pt>
                <c:pt idx="108">
                  <c:v>44122</c:v>
                </c:pt>
                <c:pt idx="109">
                  <c:v>44123</c:v>
                </c:pt>
                <c:pt idx="110">
                  <c:v>44124</c:v>
                </c:pt>
                <c:pt idx="111">
                  <c:v>44125</c:v>
                </c:pt>
                <c:pt idx="112">
                  <c:v>44126</c:v>
                </c:pt>
                <c:pt idx="113">
                  <c:v>44127</c:v>
                </c:pt>
                <c:pt idx="114">
                  <c:v>44128</c:v>
                </c:pt>
                <c:pt idx="115">
                  <c:v>44129</c:v>
                </c:pt>
                <c:pt idx="116">
                  <c:v>44130</c:v>
                </c:pt>
                <c:pt idx="117">
                  <c:v>44131</c:v>
                </c:pt>
                <c:pt idx="118">
                  <c:v>44132</c:v>
                </c:pt>
                <c:pt idx="119">
                  <c:v>44133</c:v>
                </c:pt>
                <c:pt idx="120">
                  <c:v>44134</c:v>
                </c:pt>
                <c:pt idx="121">
                  <c:v>44135</c:v>
                </c:pt>
                <c:pt idx="122">
                  <c:v>44136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44142</c:v>
                </c:pt>
                <c:pt idx="129">
                  <c:v>44143</c:v>
                </c:pt>
                <c:pt idx="130">
                  <c:v>44144</c:v>
                </c:pt>
                <c:pt idx="131">
                  <c:v>44145</c:v>
                </c:pt>
                <c:pt idx="132">
                  <c:v>44146</c:v>
                </c:pt>
                <c:pt idx="133">
                  <c:v>44147</c:v>
                </c:pt>
                <c:pt idx="134">
                  <c:v>44148</c:v>
                </c:pt>
                <c:pt idx="135">
                  <c:v>44149</c:v>
                </c:pt>
                <c:pt idx="136">
                  <c:v>44150</c:v>
                </c:pt>
                <c:pt idx="137">
                  <c:v>44151</c:v>
                </c:pt>
                <c:pt idx="138">
                  <c:v>44152</c:v>
                </c:pt>
                <c:pt idx="139">
                  <c:v>44153</c:v>
                </c:pt>
                <c:pt idx="140">
                  <c:v>44154</c:v>
                </c:pt>
                <c:pt idx="141">
                  <c:v>44155</c:v>
                </c:pt>
                <c:pt idx="142">
                  <c:v>44156</c:v>
                </c:pt>
                <c:pt idx="143">
                  <c:v>44157</c:v>
                </c:pt>
                <c:pt idx="144">
                  <c:v>44158</c:v>
                </c:pt>
                <c:pt idx="145">
                  <c:v>44159</c:v>
                </c:pt>
                <c:pt idx="146">
                  <c:v>44160</c:v>
                </c:pt>
                <c:pt idx="147">
                  <c:v>44161</c:v>
                </c:pt>
                <c:pt idx="148">
                  <c:v>44162</c:v>
                </c:pt>
                <c:pt idx="149">
                  <c:v>44163</c:v>
                </c:pt>
                <c:pt idx="150">
                  <c:v>44164</c:v>
                </c:pt>
                <c:pt idx="151">
                  <c:v>44165</c:v>
                </c:pt>
                <c:pt idx="152">
                  <c:v>44166</c:v>
                </c:pt>
                <c:pt idx="153">
                  <c:v>44167</c:v>
                </c:pt>
                <c:pt idx="154">
                  <c:v>44168</c:v>
                </c:pt>
                <c:pt idx="155">
                  <c:v>44169</c:v>
                </c:pt>
                <c:pt idx="156">
                  <c:v>44170</c:v>
                </c:pt>
                <c:pt idx="157">
                  <c:v>44171</c:v>
                </c:pt>
                <c:pt idx="158">
                  <c:v>44172</c:v>
                </c:pt>
                <c:pt idx="159">
                  <c:v>44173</c:v>
                </c:pt>
                <c:pt idx="160">
                  <c:v>44174</c:v>
                </c:pt>
                <c:pt idx="161">
                  <c:v>44175</c:v>
                </c:pt>
                <c:pt idx="162">
                  <c:v>44176</c:v>
                </c:pt>
                <c:pt idx="163">
                  <c:v>44177</c:v>
                </c:pt>
                <c:pt idx="164">
                  <c:v>44178</c:v>
                </c:pt>
                <c:pt idx="165">
                  <c:v>44179</c:v>
                </c:pt>
                <c:pt idx="166">
                  <c:v>44180</c:v>
                </c:pt>
                <c:pt idx="167">
                  <c:v>44181</c:v>
                </c:pt>
                <c:pt idx="168">
                  <c:v>44182</c:v>
                </c:pt>
                <c:pt idx="169">
                  <c:v>44183</c:v>
                </c:pt>
                <c:pt idx="170">
                  <c:v>44184</c:v>
                </c:pt>
                <c:pt idx="171">
                  <c:v>44185</c:v>
                </c:pt>
                <c:pt idx="172">
                  <c:v>44186</c:v>
                </c:pt>
                <c:pt idx="173">
                  <c:v>44187</c:v>
                </c:pt>
                <c:pt idx="174">
                  <c:v>44188</c:v>
                </c:pt>
                <c:pt idx="175">
                  <c:v>44189</c:v>
                </c:pt>
                <c:pt idx="176">
                  <c:v>44190</c:v>
                </c:pt>
                <c:pt idx="177">
                  <c:v>44191</c:v>
                </c:pt>
                <c:pt idx="178">
                  <c:v>44192</c:v>
                </c:pt>
                <c:pt idx="179">
                  <c:v>44193</c:v>
                </c:pt>
                <c:pt idx="180">
                  <c:v>44194</c:v>
                </c:pt>
                <c:pt idx="181">
                  <c:v>44195</c:v>
                </c:pt>
                <c:pt idx="182">
                  <c:v>44196</c:v>
                </c:pt>
                <c:pt idx="183">
                  <c:v>44197</c:v>
                </c:pt>
                <c:pt idx="184">
                  <c:v>44198</c:v>
                </c:pt>
                <c:pt idx="185">
                  <c:v>44199</c:v>
                </c:pt>
                <c:pt idx="186">
                  <c:v>44200</c:v>
                </c:pt>
                <c:pt idx="187">
                  <c:v>44201</c:v>
                </c:pt>
                <c:pt idx="188">
                  <c:v>44202</c:v>
                </c:pt>
                <c:pt idx="189">
                  <c:v>44203</c:v>
                </c:pt>
                <c:pt idx="190">
                  <c:v>44204</c:v>
                </c:pt>
                <c:pt idx="191">
                  <c:v>44205</c:v>
                </c:pt>
                <c:pt idx="192">
                  <c:v>44206</c:v>
                </c:pt>
                <c:pt idx="193">
                  <c:v>44207</c:v>
                </c:pt>
                <c:pt idx="194">
                  <c:v>44208</c:v>
                </c:pt>
                <c:pt idx="195">
                  <c:v>44209</c:v>
                </c:pt>
                <c:pt idx="196">
                  <c:v>44210</c:v>
                </c:pt>
                <c:pt idx="197">
                  <c:v>44211</c:v>
                </c:pt>
                <c:pt idx="198">
                  <c:v>44212</c:v>
                </c:pt>
                <c:pt idx="199">
                  <c:v>44213</c:v>
                </c:pt>
                <c:pt idx="200">
                  <c:v>44214</c:v>
                </c:pt>
                <c:pt idx="201">
                  <c:v>44215</c:v>
                </c:pt>
                <c:pt idx="202">
                  <c:v>44216</c:v>
                </c:pt>
                <c:pt idx="203">
                  <c:v>44217</c:v>
                </c:pt>
                <c:pt idx="204">
                  <c:v>44218</c:v>
                </c:pt>
                <c:pt idx="205">
                  <c:v>44219</c:v>
                </c:pt>
                <c:pt idx="206">
                  <c:v>44220</c:v>
                </c:pt>
                <c:pt idx="207">
                  <c:v>44221</c:v>
                </c:pt>
                <c:pt idx="208">
                  <c:v>44222</c:v>
                </c:pt>
                <c:pt idx="209">
                  <c:v>44223</c:v>
                </c:pt>
                <c:pt idx="210">
                  <c:v>44224</c:v>
                </c:pt>
                <c:pt idx="211">
                  <c:v>44225</c:v>
                </c:pt>
                <c:pt idx="212">
                  <c:v>44226</c:v>
                </c:pt>
                <c:pt idx="213">
                  <c:v>44227</c:v>
                </c:pt>
                <c:pt idx="214">
                  <c:v>44228</c:v>
                </c:pt>
                <c:pt idx="215">
                  <c:v>44229</c:v>
                </c:pt>
                <c:pt idx="216">
                  <c:v>44230</c:v>
                </c:pt>
                <c:pt idx="217">
                  <c:v>44231</c:v>
                </c:pt>
                <c:pt idx="218">
                  <c:v>44232</c:v>
                </c:pt>
                <c:pt idx="219">
                  <c:v>44233</c:v>
                </c:pt>
                <c:pt idx="220">
                  <c:v>44234</c:v>
                </c:pt>
                <c:pt idx="221">
                  <c:v>44235</c:v>
                </c:pt>
                <c:pt idx="222">
                  <c:v>44236</c:v>
                </c:pt>
                <c:pt idx="223">
                  <c:v>44237</c:v>
                </c:pt>
                <c:pt idx="224">
                  <c:v>44238</c:v>
                </c:pt>
                <c:pt idx="225">
                  <c:v>44239</c:v>
                </c:pt>
                <c:pt idx="226">
                  <c:v>44240</c:v>
                </c:pt>
                <c:pt idx="227">
                  <c:v>44241</c:v>
                </c:pt>
                <c:pt idx="228">
                  <c:v>44242</c:v>
                </c:pt>
                <c:pt idx="229">
                  <c:v>44243</c:v>
                </c:pt>
                <c:pt idx="230">
                  <c:v>44244</c:v>
                </c:pt>
                <c:pt idx="231">
                  <c:v>44245</c:v>
                </c:pt>
                <c:pt idx="232">
                  <c:v>44246</c:v>
                </c:pt>
                <c:pt idx="233">
                  <c:v>44247</c:v>
                </c:pt>
                <c:pt idx="234">
                  <c:v>44248</c:v>
                </c:pt>
                <c:pt idx="235">
                  <c:v>44249</c:v>
                </c:pt>
                <c:pt idx="236">
                  <c:v>44250</c:v>
                </c:pt>
                <c:pt idx="237">
                  <c:v>44251</c:v>
                </c:pt>
                <c:pt idx="238">
                  <c:v>44252</c:v>
                </c:pt>
                <c:pt idx="239">
                  <c:v>44253</c:v>
                </c:pt>
                <c:pt idx="240">
                  <c:v>44254</c:v>
                </c:pt>
                <c:pt idx="241">
                  <c:v>44255</c:v>
                </c:pt>
                <c:pt idx="242">
                  <c:v>44256</c:v>
                </c:pt>
                <c:pt idx="243">
                  <c:v>44257</c:v>
                </c:pt>
                <c:pt idx="244">
                  <c:v>44258</c:v>
                </c:pt>
                <c:pt idx="245">
                  <c:v>44259</c:v>
                </c:pt>
              </c:numCache>
            </c:numRef>
          </c:cat>
          <c:val>
            <c:numRef>
              <c:f>Foglio1!$G$3:$G$248</c:f>
              <c:numCache>
                <c:formatCode>0.00</c:formatCode>
                <c:ptCount val="246"/>
                <c:pt idx="0">
                  <c:v>1.9346812902776459E-2</c:v>
                </c:pt>
                <c:pt idx="1">
                  <c:v>1.9346812902776459E-2</c:v>
                </c:pt>
                <c:pt idx="2">
                  <c:v>3.2244688171294097E-2</c:v>
                </c:pt>
                <c:pt idx="3">
                  <c:v>5.1591501074070553E-2</c:v>
                </c:pt>
                <c:pt idx="4">
                  <c:v>1.2897875268517638E-2</c:v>
                </c:pt>
                <c:pt idx="5">
                  <c:v>1.9346812902776459E-2</c:v>
                </c:pt>
                <c:pt idx="6">
                  <c:v>1.9346812902776459E-2</c:v>
                </c:pt>
                <c:pt idx="7">
                  <c:v>2.5795750537035277E-2</c:v>
                </c:pt>
                <c:pt idx="8">
                  <c:v>9.6734064513882306E-2</c:v>
                </c:pt>
                <c:pt idx="9">
                  <c:v>3.8693625805552918E-2</c:v>
                </c:pt>
                <c:pt idx="10">
                  <c:v>0</c:v>
                </c:pt>
                <c:pt idx="11">
                  <c:v>6.4489376342588191E-3</c:v>
                </c:pt>
                <c:pt idx="12">
                  <c:v>3.8693625805552918E-2</c:v>
                </c:pt>
                <c:pt idx="13">
                  <c:v>2.5795750537035277E-2</c:v>
                </c:pt>
                <c:pt idx="14">
                  <c:v>5.1591501074070553E-2</c:v>
                </c:pt>
                <c:pt idx="15">
                  <c:v>1.2897875268517638E-2</c:v>
                </c:pt>
                <c:pt idx="16">
                  <c:v>0.11608087741665876</c:v>
                </c:pt>
                <c:pt idx="17">
                  <c:v>0.14832556558795287</c:v>
                </c:pt>
                <c:pt idx="18">
                  <c:v>7.7387251611105837E-2</c:v>
                </c:pt>
                <c:pt idx="19">
                  <c:v>7.7387251611105837E-2</c:v>
                </c:pt>
                <c:pt idx="20">
                  <c:v>4.5142563439811739E-2</c:v>
                </c:pt>
                <c:pt idx="21">
                  <c:v>9.6734064513882306E-2</c:v>
                </c:pt>
                <c:pt idx="22">
                  <c:v>3.2244688171294097E-2</c:v>
                </c:pt>
                <c:pt idx="23">
                  <c:v>1.9346812902776459E-2</c:v>
                </c:pt>
                <c:pt idx="24">
                  <c:v>1.9346812902776459E-2</c:v>
                </c:pt>
                <c:pt idx="25">
                  <c:v>0.13542769031943522</c:v>
                </c:pt>
                <c:pt idx="26">
                  <c:v>3.2244688171294097E-2</c:v>
                </c:pt>
                <c:pt idx="27">
                  <c:v>0.12897875268517639</c:v>
                </c:pt>
                <c:pt idx="28">
                  <c:v>8.3836189245364665E-2</c:v>
                </c:pt>
                <c:pt idx="29">
                  <c:v>2.5795750537035277E-2</c:v>
                </c:pt>
                <c:pt idx="30">
                  <c:v>9.0285126879623478E-2</c:v>
                </c:pt>
                <c:pt idx="31">
                  <c:v>3.8693625805552918E-2</c:v>
                </c:pt>
                <c:pt idx="32">
                  <c:v>1.2897875268517638E-2</c:v>
                </c:pt>
                <c:pt idx="33">
                  <c:v>3.2244688171294097E-2</c:v>
                </c:pt>
                <c:pt idx="34">
                  <c:v>4.5142563439811739E-2</c:v>
                </c:pt>
                <c:pt idx="35">
                  <c:v>8.3836189245364665E-2</c:v>
                </c:pt>
                <c:pt idx="36">
                  <c:v>5.8040438708329381E-2</c:v>
                </c:pt>
                <c:pt idx="37">
                  <c:v>3.2244688171294097E-2</c:v>
                </c:pt>
                <c:pt idx="38">
                  <c:v>4.5142563439811739E-2</c:v>
                </c:pt>
                <c:pt idx="39">
                  <c:v>6.4489376342588195E-2</c:v>
                </c:pt>
                <c:pt idx="40">
                  <c:v>7.0938313976847023E-2</c:v>
                </c:pt>
                <c:pt idx="41">
                  <c:v>0.16767237849072933</c:v>
                </c:pt>
                <c:pt idx="42">
                  <c:v>0.41273200859256443</c:v>
                </c:pt>
                <c:pt idx="43">
                  <c:v>0.12897875268517639</c:v>
                </c:pt>
                <c:pt idx="44">
                  <c:v>0.22571281719905872</c:v>
                </c:pt>
                <c:pt idx="45">
                  <c:v>7.7387251611105837E-2</c:v>
                </c:pt>
                <c:pt idx="46">
                  <c:v>0.10318300214814111</c:v>
                </c:pt>
                <c:pt idx="47">
                  <c:v>0.1612234408564705</c:v>
                </c:pt>
                <c:pt idx="48">
                  <c:v>0.18701919139350581</c:v>
                </c:pt>
                <c:pt idx="49">
                  <c:v>0.21281494193054104</c:v>
                </c:pt>
                <c:pt idx="50">
                  <c:v>0.12897875268517639</c:v>
                </c:pt>
                <c:pt idx="51">
                  <c:v>0.21926387956479992</c:v>
                </c:pt>
                <c:pt idx="52">
                  <c:v>0.18057025375924696</c:v>
                </c:pt>
                <c:pt idx="53">
                  <c:v>0.16767237849072933</c:v>
                </c:pt>
                <c:pt idx="54">
                  <c:v>7.7387251611105837E-2</c:v>
                </c:pt>
                <c:pt idx="55">
                  <c:v>0.26440644300461164</c:v>
                </c:pt>
                <c:pt idx="56">
                  <c:v>0.23216175483331752</c:v>
                </c:pt>
                <c:pt idx="57">
                  <c:v>0.29665113117590575</c:v>
                </c:pt>
                <c:pt idx="58">
                  <c:v>0.30310006881016455</c:v>
                </c:pt>
                <c:pt idx="59">
                  <c:v>0.34179369461571751</c:v>
                </c:pt>
                <c:pt idx="60">
                  <c:v>0.28375325590738809</c:v>
                </c:pt>
                <c:pt idx="61">
                  <c:v>0.1225298150509176</c:v>
                </c:pt>
                <c:pt idx="62">
                  <c:v>0.30310006881016455</c:v>
                </c:pt>
                <c:pt idx="63">
                  <c:v>0.14187662795369405</c:v>
                </c:pt>
                <c:pt idx="64">
                  <c:v>0.30310006881016455</c:v>
                </c:pt>
                <c:pt idx="65">
                  <c:v>0.6255469505231056</c:v>
                </c:pt>
                <c:pt idx="66">
                  <c:v>0.71583207740272914</c:v>
                </c:pt>
                <c:pt idx="67">
                  <c:v>0.38048732042127043</c:v>
                </c:pt>
                <c:pt idx="68">
                  <c:v>0.41273200859256443</c:v>
                </c:pt>
                <c:pt idx="69">
                  <c:v>0.32889581934719986</c:v>
                </c:pt>
                <c:pt idx="70">
                  <c:v>0.69648526449995263</c:v>
                </c:pt>
                <c:pt idx="71">
                  <c:v>0.56750651181477618</c:v>
                </c:pt>
                <c:pt idx="72">
                  <c:v>0.72228101503698783</c:v>
                </c:pt>
                <c:pt idx="73">
                  <c:v>0.50301713547218807</c:v>
                </c:pt>
                <c:pt idx="74">
                  <c:v>0.41273200859256443</c:v>
                </c:pt>
                <c:pt idx="75">
                  <c:v>0.91574914406475239</c:v>
                </c:pt>
                <c:pt idx="76">
                  <c:v>0.47077244730089385</c:v>
                </c:pt>
                <c:pt idx="77">
                  <c:v>0.23861069246757632</c:v>
                </c:pt>
                <c:pt idx="78">
                  <c:v>1.0253810838471522</c:v>
                </c:pt>
                <c:pt idx="79">
                  <c:v>0.49656819783792921</c:v>
                </c:pt>
                <c:pt idx="80">
                  <c:v>0.54815969891199978</c:v>
                </c:pt>
                <c:pt idx="81">
                  <c:v>0.39338519568978808</c:v>
                </c:pt>
                <c:pt idx="82">
                  <c:v>0.70938313976847023</c:v>
                </c:pt>
                <c:pt idx="83">
                  <c:v>0.69648526449995263</c:v>
                </c:pt>
                <c:pt idx="84">
                  <c:v>0.65779163869439972</c:v>
                </c:pt>
                <c:pt idx="85">
                  <c:v>0.47077244730089385</c:v>
                </c:pt>
                <c:pt idx="86">
                  <c:v>0.61909801288884669</c:v>
                </c:pt>
                <c:pt idx="87">
                  <c:v>0.30310006881016455</c:v>
                </c:pt>
                <c:pt idx="88">
                  <c:v>0.70938313976847023</c:v>
                </c:pt>
                <c:pt idx="89">
                  <c:v>0.57395544944903498</c:v>
                </c:pt>
                <c:pt idx="90">
                  <c:v>0.32889581934719986</c:v>
                </c:pt>
                <c:pt idx="91">
                  <c:v>0.70938313976847023</c:v>
                </c:pt>
                <c:pt idx="92">
                  <c:v>0.9093002064304937</c:v>
                </c:pt>
                <c:pt idx="93">
                  <c:v>1.0447278967499289</c:v>
                </c:pt>
                <c:pt idx="94">
                  <c:v>0.78032145374531725</c:v>
                </c:pt>
                <c:pt idx="95">
                  <c:v>0.68358738923143503</c:v>
                </c:pt>
                <c:pt idx="96">
                  <c:v>1.0963193978239996</c:v>
                </c:pt>
                <c:pt idx="97">
                  <c:v>1.1350130236295524</c:v>
                </c:pt>
                <c:pt idx="98">
                  <c:v>0.98668745804159952</c:v>
                </c:pt>
                <c:pt idx="99">
                  <c:v>1.263991776314729</c:v>
                </c:pt>
                <c:pt idx="100">
                  <c:v>1.3671747784628701</c:v>
                </c:pt>
                <c:pt idx="101">
                  <c:v>2.489289926823905</c:v>
                </c:pt>
                <c:pt idx="102">
                  <c:v>1.1543598365323289</c:v>
                </c:pt>
                <c:pt idx="103">
                  <c:v>2.8762261848794339</c:v>
                </c:pt>
                <c:pt idx="104">
                  <c:v>2.334515423601693</c:v>
                </c:pt>
                <c:pt idx="105">
                  <c:v>2.7859410579998105</c:v>
                </c:pt>
                <c:pt idx="106">
                  <c:v>3.8113221418469627</c:v>
                </c:pt>
                <c:pt idx="107">
                  <c:v>2.9729602493933163</c:v>
                </c:pt>
                <c:pt idx="108">
                  <c:v>2.3861069246757638</c:v>
                </c:pt>
                <c:pt idx="109">
                  <c:v>2.037864292425787</c:v>
                </c:pt>
                <c:pt idx="110">
                  <c:v>5.9265736858838567</c:v>
                </c:pt>
                <c:pt idx="111">
                  <c:v>3.5146710106710572</c:v>
                </c:pt>
                <c:pt idx="112">
                  <c:v>4.4562159052728454</c:v>
                </c:pt>
                <c:pt idx="113">
                  <c:v>5.2558841719209379</c:v>
                </c:pt>
                <c:pt idx="114">
                  <c:v>6.4618355095273374</c:v>
                </c:pt>
                <c:pt idx="115">
                  <c:v>4.2111562751710094</c:v>
                </c:pt>
                <c:pt idx="116">
                  <c:v>2.740798494559999</c:v>
                </c:pt>
                <c:pt idx="117">
                  <c:v>7.2550548385411728</c:v>
                </c:pt>
                <c:pt idx="118">
                  <c:v>5.9717162493236682</c:v>
                </c:pt>
                <c:pt idx="119">
                  <c:v>6.5779163869439969</c:v>
                </c:pt>
                <c:pt idx="120">
                  <c:v>6.4424886966245607</c:v>
                </c:pt>
                <c:pt idx="121">
                  <c:v>6.89391433102268</c:v>
                </c:pt>
                <c:pt idx="122">
                  <c:v>4.7464180988144919</c:v>
                </c:pt>
                <c:pt idx="123">
                  <c:v>3.869362580555292</c:v>
                </c:pt>
                <c:pt idx="124">
                  <c:v>6.7971802665087964</c:v>
                </c:pt>
                <c:pt idx="125">
                  <c:v>7.2292590880041372</c:v>
                </c:pt>
                <c:pt idx="126">
                  <c:v>7.7903166621846553</c:v>
                </c:pt>
                <c:pt idx="127">
                  <c:v>7.2486059009069139</c:v>
                </c:pt>
                <c:pt idx="128">
                  <c:v>7.0551377718791501</c:v>
                </c:pt>
                <c:pt idx="129">
                  <c:v>5.7137587439533153</c:v>
                </c:pt>
                <c:pt idx="130">
                  <c:v>3.4695284472312453</c:v>
                </c:pt>
                <c:pt idx="131">
                  <c:v>7.5710527826198541</c:v>
                </c:pt>
                <c:pt idx="132">
                  <c:v>7.1067292729532197</c:v>
                </c:pt>
                <c:pt idx="133">
                  <c:v>6.5392227611384444</c:v>
                </c:pt>
                <c:pt idx="134">
                  <c:v>7.7903166621846553</c:v>
                </c:pt>
                <c:pt idx="135">
                  <c:v>7.0809335224161858</c:v>
                </c:pt>
                <c:pt idx="136">
                  <c:v>5.326822485897786</c:v>
                </c:pt>
                <c:pt idx="137">
                  <c:v>2.3538622365044697</c:v>
                </c:pt>
                <c:pt idx="138">
                  <c:v>4.4175222794672919</c:v>
                </c:pt>
                <c:pt idx="139">
                  <c:v>5.0043756041848448</c:v>
                </c:pt>
                <c:pt idx="140">
                  <c:v>5.1075586063329856</c:v>
                </c:pt>
                <c:pt idx="141">
                  <c:v>4.9269883525737388</c:v>
                </c:pt>
                <c:pt idx="142">
                  <c:v>4.9011926020367031</c:v>
                </c:pt>
                <c:pt idx="143">
                  <c:v>3.9403008945321387</c:v>
                </c:pt>
                <c:pt idx="144">
                  <c:v>1.8443961633980226</c:v>
                </c:pt>
                <c:pt idx="145">
                  <c:v>3.2825092558377391</c:v>
                </c:pt>
                <c:pt idx="146">
                  <c:v>2.9665113117590574</c:v>
                </c:pt>
                <c:pt idx="147">
                  <c:v>3.6758944515275274</c:v>
                </c:pt>
                <c:pt idx="148">
                  <c:v>3.9080562063608446</c:v>
                </c:pt>
                <c:pt idx="149">
                  <c:v>2.9278176859535043</c:v>
                </c:pt>
                <c:pt idx="150">
                  <c:v>2.8181857461711042</c:v>
                </c:pt>
                <c:pt idx="151">
                  <c:v>1.5283982193193404</c:v>
                </c:pt>
                <c:pt idx="152">
                  <c:v>2.1861898580137398</c:v>
                </c:pt>
                <c:pt idx="153">
                  <c:v>2.2506792343563284</c:v>
                </c:pt>
                <c:pt idx="154">
                  <c:v>2.7214516816572223</c:v>
                </c:pt>
                <c:pt idx="155">
                  <c:v>2.3667601117729871</c:v>
                </c:pt>
                <c:pt idx="156">
                  <c:v>2.0314153547915286</c:v>
                </c:pt>
                <c:pt idx="157">
                  <c:v>1.973374916083199</c:v>
                </c:pt>
                <c:pt idx="158">
                  <c:v>0.83191295481938776</c:v>
                </c:pt>
                <c:pt idx="159">
                  <c:v>1.7154174107128461</c:v>
                </c:pt>
                <c:pt idx="160">
                  <c:v>1.2252981505091758</c:v>
                </c:pt>
                <c:pt idx="161">
                  <c:v>1.9927217289859755</c:v>
                </c:pt>
                <c:pt idx="162">
                  <c:v>2.1797409203794813</c:v>
                </c:pt>
                <c:pt idx="163">
                  <c:v>1.7025195354443283</c:v>
                </c:pt>
                <c:pt idx="164">
                  <c:v>2.1410472945739283</c:v>
                </c:pt>
                <c:pt idx="165">
                  <c:v>1.438113092439717</c:v>
                </c:pt>
                <c:pt idx="166">
                  <c:v>1.3865215913656466</c:v>
                </c:pt>
                <c:pt idx="167">
                  <c:v>1.7734578494211752</c:v>
                </c:pt>
                <c:pt idx="168">
                  <c:v>2.6827580558516693</c:v>
                </c:pt>
                <c:pt idx="169">
                  <c:v>1.8508451010322815</c:v>
                </c:pt>
                <c:pt idx="170">
                  <c:v>1.7476620988841405</c:v>
                </c:pt>
                <c:pt idx="171">
                  <c:v>1.8379472257637637</c:v>
                </c:pt>
                <c:pt idx="172">
                  <c:v>1.1543598365323289</c:v>
                </c:pt>
                <c:pt idx="173">
                  <c:v>1.3929705289999053</c:v>
                </c:pt>
                <c:pt idx="174">
                  <c:v>1.4832556558795287</c:v>
                </c:pt>
                <c:pt idx="175">
                  <c:v>2.1152515440368931</c:v>
                </c:pt>
                <c:pt idx="176">
                  <c:v>2.869777247245175</c:v>
                </c:pt>
                <c:pt idx="177">
                  <c:v>0.24505963010183521</c:v>
                </c:pt>
                <c:pt idx="178">
                  <c:v>0.63844482579162321</c:v>
                </c:pt>
                <c:pt idx="179">
                  <c:v>1.1156662107267759</c:v>
                </c:pt>
                <c:pt idx="180">
                  <c:v>1.9669259784489401</c:v>
                </c:pt>
                <c:pt idx="181">
                  <c:v>2.6763091182174104</c:v>
                </c:pt>
                <c:pt idx="182">
                  <c:v>3.0438985633701634</c:v>
                </c:pt>
                <c:pt idx="183">
                  <c:v>2.6569623053146336</c:v>
                </c:pt>
                <c:pt idx="184">
                  <c:v>1.3091343397545405</c:v>
                </c:pt>
                <c:pt idx="185">
                  <c:v>1.4252152171711991</c:v>
                </c:pt>
                <c:pt idx="186">
                  <c:v>1.3155832773887994</c:v>
                </c:pt>
                <c:pt idx="187">
                  <c:v>2.3087196730646578</c:v>
                </c:pt>
                <c:pt idx="188">
                  <c:v>2.3538622365044697</c:v>
                </c:pt>
                <c:pt idx="189">
                  <c:v>1.263991776314729</c:v>
                </c:pt>
                <c:pt idx="190">
                  <c:v>2.5731261160692691</c:v>
                </c:pt>
                <c:pt idx="191">
                  <c:v>3.3985901332543982</c:v>
                </c:pt>
                <c:pt idx="192">
                  <c:v>2.4119026752127986</c:v>
                </c:pt>
                <c:pt idx="193">
                  <c:v>1.4574599053424935</c:v>
                </c:pt>
                <c:pt idx="194">
                  <c:v>1.7799067870554346</c:v>
                </c:pt>
                <c:pt idx="195">
                  <c:v>2.5602282408007517</c:v>
                </c:pt>
                <c:pt idx="196">
                  <c:v>1.870191913935058</c:v>
                </c:pt>
                <c:pt idx="197">
                  <c:v>1.6380301591017403</c:v>
                </c:pt>
                <c:pt idx="198">
                  <c:v>2.0572111053285638</c:v>
                </c:pt>
                <c:pt idx="199">
                  <c:v>1.4897045935137876</c:v>
                </c:pt>
                <c:pt idx="200">
                  <c:v>1.6960705978100699</c:v>
                </c:pt>
                <c:pt idx="201">
                  <c:v>1.5155003440508226</c:v>
                </c:pt>
                <c:pt idx="202">
                  <c:v>1.8379472257637637</c:v>
                </c:pt>
                <c:pt idx="203">
                  <c:v>1.5735407827591523</c:v>
                </c:pt>
                <c:pt idx="204">
                  <c:v>2.0185174795230107</c:v>
                </c:pt>
                <c:pt idx="205">
                  <c:v>1.9217834150091284</c:v>
                </c:pt>
                <c:pt idx="206">
                  <c:v>1.8895387268378343</c:v>
                </c:pt>
                <c:pt idx="207">
                  <c:v>1.0834215225554817</c:v>
                </c:pt>
                <c:pt idx="208">
                  <c:v>1.7734578494211752</c:v>
                </c:pt>
                <c:pt idx="209">
                  <c:v>1.7218663483471051</c:v>
                </c:pt>
                <c:pt idx="210">
                  <c:v>2.4054537375785401</c:v>
                </c:pt>
                <c:pt idx="211">
                  <c:v>2.2119856085507754</c:v>
                </c:pt>
                <c:pt idx="212">
                  <c:v>1.6638259096387755</c:v>
                </c:pt>
                <c:pt idx="213">
                  <c:v>1.973374916083199</c:v>
                </c:pt>
                <c:pt idx="214">
                  <c:v>0.99313639567585843</c:v>
                </c:pt>
                <c:pt idx="215">
                  <c:v>1.5348471569535991</c:v>
                </c:pt>
                <c:pt idx="216">
                  <c:v>1.5155003440508226</c:v>
                </c:pt>
                <c:pt idx="217">
                  <c:v>3.159979440786822</c:v>
                </c:pt>
                <c:pt idx="218">
                  <c:v>2.1474962322081872</c:v>
                </c:pt>
                <c:pt idx="219">
                  <c:v>1.7799067870554346</c:v>
                </c:pt>
                <c:pt idx="220">
                  <c:v>2.3474132988702108</c:v>
                </c:pt>
                <c:pt idx="221">
                  <c:v>1.4187662795369405</c:v>
                </c:pt>
                <c:pt idx="222">
                  <c:v>1.6573769720045166</c:v>
                </c:pt>
                <c:pt idx="223">
                  <c:v>2.3538622365044697</c:v>
                </c:pt>
                <c:pt idx="224">
                  <c:v>2.0572111053285638</c:v>
                </c:pt>
                <c:pt idx="225">
                  <c:v>2.1410472945739283</c:v>
                </c:pt>
                <c:pt idx="226">
                  <c:v>1.934681290277646</c:v>
                </c:pt>
                <c:pt idx="227">
                  <c:v>1.7670089117869168</c:v>
                </c:pt>
                <c:pt idx="228">
                  <c:v>1.2510939010462112</c:v>
                </c:pt>
                <c:pt idx="229">
                  <c:v>1.4316641548054583</c:v>
                </c:pt>
                <c:pt idx="230">
                  <c:v>1.9991706666202345</c:v>
                </c:pt>
                <c:pt idx="231">
                  <c:v>2.1539451698424461</c:v>
                </c:pt>
                <c:pt idx="232">
                  <c:v>1.7863557246896931</c:v>
                </c:pt>
                <c:pt idx="233">
                  <c:v>2.328066485967434</c:v>
                </c:pt>
                <c:pt idx="234">
                  <c:v>1.7218663483471051</c:v>
                </c:pt>
                <c:pt idx="235">
                  <c:v>0.8770555182591997</c:v>
                </c:pt>
                <c:pt idx="236">
                  <c:v>2.4699431139211283</c:v>
                </c:pt>
                <c:pt idx="237">
                  <c:v>1.8379472257637637</c:v>
                </c:pt>
                <c:pt idx="238">
                  <c:v>2.9213687483192454</c:v>
                </c:pt>
                <c:pt idx="239">
                  <c:v>2.2635771096248463</c:v>
                </c:pt>
                <c:pt idx="240">
                  <c:v>2.2635771096248463</c:v>
                </c:pt>
                <c:pt idx="241">
                  <c:v>1.5993365332961873</c:v>
                </c:pt>
                <c:pt idx="242">
                  <c:v>1.9927217289859755</c:v>
                </c:pt>
                <c:pt idx="243">
                  <c:v>2.1861898580137398</c:v>
                </c:pt>
                <c:pt idx="244">
                  <c:v>2.373209049407246</c:v>
                </c:pt>
                <c:pt idx="245">
                  <c:v>2.6698601805831519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8-427B-A2B7-EDACAC619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68992624"/>
        <c:axId val="-568999696"/>
      </c:lineChart>
      <c:dateAx>
        <c:axId val="-568992624"/>
        <c:scaling>
          <c:orientation val="minMax"/>
          <c:max val="44260"/>
          <c:min val="44130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8999696"/>
        <c:crosses val="autoZero"/>
        <c:auto val="1"/>
        <c:lblOffset val="100"/>
        <c:baseTimeUnit val="days"/>
        <c:majorUnit val="7"/>
        <c:majorTimeUnit val="days"/>
      </c:dateAx>
      <c:valAx>
        <c:axId val="-568999696"/>
        <c:scaling>
          <c:orientation val="minMax"/>
          <c:max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899262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7.0949916518899703E-2"/>
          <c:y val="3.3441797940067797E-2"/>
          <c:w val="0.37425523217866108"/>
          <c:h val="5.2279903918465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16646972190434E-2"/>
          <c:y val="4.5700574088413E-2"/>
          <c:w val="0.82387626200762609"/>
          <c:h val="0.6533569871184290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Esordio sintomi</c:v>
                </c:pt>
              </c:strCache>
            </c:strRef>
          </c:tx>
          <c:spPr>
            <a:ln w="762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Foglio1!$A$2:$A$43</c:f>
              <c:strCache>
                <c:ptCount val="42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</c:strCache>
            </c:strRef>
          </c:cat>
          <c:val>
            <c:numRef>
              <c:f>Foglio1!$B$2:$B$43</c:f>
              <c:numCache>
                <c:formatCode>General</c:formatCode>
                <c:ptCount val="42"/>
                <c:pt idx="0">
                  <c:v>0.51</c:v>
                </c:pt>
                <c:pt idx="1">
                  <c:v>0.57999999999999996</c:v>
                </c:pt>
                <c:pt idx="2">
                  <c:v>0.49</c:v>
                </c:pt>
                <c:pt idx="3">
                  <c:v>0.41</c:v>
                </c:pt>
                <c:pt idx="4">
                  <c:v>0.83</c:v>
                </c:pt>
                <c:pt idx="5">
                  <c:v>0.86</c:v>
                </c:pt>
                <c:pt idx="6">
                  <c:v>0.93</c:v>
                </c:pt>
                <c:pt idx="7">
                  <c:v>0.62</c:v>
                </c:pt>
                <c:pt idx="8">
                  <c:v>0.67</c:v>
                </c:pt>
                <c:pt idx="9">
                  <c:v>1.34</c:v>
                </c:pt>
                <c:pt idx="10">
                  <c:v>1.34</c:v>
                </c:pt>
                <c:pt idx="11">
                  <c:v>1.19</c:v>
                </c:pt>
                <c:pt idx="12">
                  <c:v>0.85</c:v>
                </c:pt>
                <c:pt idx="13">
                  <c:v>0.84</c:v>
                </c:pt>
                <c:pt idx="14">
                  <c:v>0.79</c:v>
                </c:pt>
                <c:pt idx="15">
                  <c:v>0.66</c:v>
                </c:pt>
                <c:pt idx="16">
                  <c:v>1.49</c:v>
                </c:pt>
                <c:pt idx="17">
                  <c:v>1.38</c:v>
                </c:pt>
                <c:pt idx="18">
                  <c:v>1.05</c:v>
                </c:pt>
                <c:pt idx="19">
                  <c:v>1.25</c:v>
                </c:pt>
                <c:pt idx="20">
                  <c:v>1</c:v>
                </c:pt>
                <c:pt idx="21">
                  <c:v>1.01</c:v>
                </c:pt>
                <c:pt idx="22">
                  <c:v>1.71</c:v>
                </c:pt>
                <c:pt idx="23">
                  <c:v>1.35</c:v>
                </c:pt>
                <c:pt idx="24">
                  <c:v>1.37</c:v>
                </c:pt>
                <c:pt idx="25">
                  <c:v>1.1000000000000001</c:v>
                </c:pt>
                <c:pt idx="26">
                  <c:v>0.89</c:v>
                </c:pt>
                <c:pt idx="27">
                  <c:v>0.76</c:v>
                </c:pt>
                <c:pt idx="28">
                  <c:v>0.68</c:v>
                </c:pt>
                <c:pt idx="29">
                  <c:v>0.63</c:v>
                </c:pt>
                <c:pt idx="30">
                  <c:v>0.73</c:v>
                </c:pt>
                <c:pt idx="31">
                  <c:v>0.82</c:v>
                </c:pt>
                <c:pt idx="32">
                  <c:v>1.07</c:v>
                </c:pt>
                <c:pt idx="33">
                  <c:v>1.02</c:v>
                </c:pt>
                <c:pt idx="34">
                  <c:v>1.1499999999999999</c:v>
                </c:pt>
                <c:pt idx="35">
                  <c:v>0.99</c:v>
                </c:pt>
                <c:pt idx="36">
                  <c:v>0.87</c:v>
                </c:pt>
                <c:pt idx="37">
                  <c:v>0.95</c:v>
                </c:pt>
                <c:pt idx="38">
                  <c:v>1.08</c:v>
                </c:pt>
                <c:pt idx="39">
                  <c:v>1.08</c:v>
                </c:pt>
                <c:pt idx="40">
                  <c:v>0.94</c:v>
                </c:pt>
                <c:pt idx="41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F1-451D-AEED-E9EE8947CB2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14 gg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Foglio1!$A$2:$A$43</c:f>
              <c:strCache>
                <c:ptCount val="42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</c:strCache>
            </c:strRef>
          </c:cat>
          <c:val>
            <c:numRef>
              <c:f>Foglio1!$C$2:$C$43</c:f>
              <c:numCache>
                <c:formatCode>General</c:formatCode>
                <c:ptCount val="42"/>
                <c:pt idx="1">
                  <c:v>0.41</c:v>
                </c:pt>
                <c:pt idx="2">
                  <c:v>0.48</c:v>
                </c:pt>
                <c:pt idx="3">
                  <c:v>0.53</c:v>
                </c:pt>
                <c:pt idx="4">
                  <c:v>0.8</c:v>
                </c:pt>
                <c:pt idx="5">
                  <c:v>0.76</c:v>
                </c:pt>
                <c:pt idx="6">
                  <c:v>0.78</c:v>
                </c:pt>
                <c:pt idx="7">
                  <c:v>0.82</c:v>
                </c:pt>
                <c:pt idx="8">
                  <c:v>0.78</c:v>
                </c:pt>
                <c:pt idx="9">
                  <c:v>1.06</c:v>
                </c:pt>
                <c:pt idx="10">
                  <c:v>1.25</c:v>
                </c:pt>
                <c:pt idx="11">
                  <c:v>1.1599999999999999</c:v>
                </c:pt>
                <c:pt idx="12">
                  <c:v>1.05</c:v>
                </c:pt>
                <c:pt idx="13">
                  <c:v>0.9</c:v>
                </c:pt>
                <c:pt idx="14">
                  <c:v>1.1100000000000001</c:v>
                </c:pt>
                <c:pt idx="15">
                  <c:v>0.92</c:v>
                </c:pt>
                <c:pt idx="16">
                  <c:v>1.1299999999999999</c:v>
                </c:pt>
                <c:pt idx="17">
                  <c:v>1.32</c:v>
                </c:pt>
                <c:pt idx="18">
                  <c:v>1.31</c:v>
                </c:pt>
                <c:pt idx="19">
                  <c:v>1.1599999999999999</c:v>
                </c:pt>
                <c:pt idx="20">
                  <c:v>1.0900000000000001</c:v>
                </c:pt>
                <c:pt idx="21">
                  <c:v>1.02</c:v>
                </c:pt>
                <c:pt idx="22">
                  <c:v>1.46</c:v>
                </c:pt>
                <c:pt idx="23">
                  <c:v>1.54</c:v>
                </c:pt>
                <c:pt idx="24">
                  <c:v>1.48</c:v>
                </c:pt>
                <c:pt idx="25">
                  <c:v>1.2</c:v>
                </c:pt>
                <c:pt idx="26">
                  <c:v>0.92</c:v>
                </c:pt>
                <c:pt idx="27">
                  <c:v>0.77</c:v>
                </c:pt>
                <c:pt idx="28">
                  <c:v>0.69</c:v>
                </c:pt>
                <c:pt idx="29">
                  <c:v>0.68</c:v>
                </c:pt>
                <c:pt idx="30">
                  <c:v>0.74</c:v>
                </c:pt>
                <c:pt idx="31">
                  <c:v>0.88</c:v>
                </c:pt>
                <c:pt idx="32">
                  <c:v>1</c:v>
                </c:pt>
                <c:pt idx="33">
                  <c:v>1.06</c:v>
                </c:pt>
                <c:pt idx="34">
                  <c:v>1.0900000000000001</c:v>
                </c:pt>
                <c:pt idx="35">
                  <c:v>1.04</c:v>
                </c:pt>
                <c:pt idx="36">
                  <c:v>0.94</c:v>
                </c:pt>
                <c:pt idx="37">
                  <c:v>0.96</c:v>
                </c:pt>
                <c:pt idx="38">
                  <c:v>1.06</c:v>
                </c:pt>
                <c:pt idx="39">
                  <c:v>1.06</c:v>
                </c:pt>
                <c:pt idx="40">
                  <c:v>1.01</c:v>
                </c:pt>
                <c:pt idx="41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F1-451D-AEED-E9EE8947CB2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1</c:v>
                </c:pt>
              </c:strCache>
            </c:strRef>
          </c:tx>
          <c:spPr>
            <a:ln w="571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Foglio1!$A$2:$A$43</c:f>
              <c:strCache>
                <c:ptCount val="42"/>
                <c:pt idx="0">
                  <c:v>Report 1</c:v>
                </c:pt>
                <c:pt idx="1">
                  <c:v>Report 2</c:v>
                </c:pt>
                <c:pt idx="2">
                  <c:v>Report 3</c:v>
                </c:pt>
                <c:pt idx="3">
                  <c:v>Report 4</c:v>
                </c:pt>
                <c:pt idx="4">
                  <c:v>Report 5</c:v>
                </c:pt>
                <c:pt idx="5">
                  <c:v>Report 6</c:v>
                </c:pt>
                <c:pt idx="6">
                  <c:v>Report 7</c:v>
                </c:pt>
                <c:pt idx="7">
                  <c:v>Report 8</c:v>
                </c:pt>
                <c:pt idx="8">
                  <c:v>Report 9</c:v>
                </c:pt>
                <c:pt idx="9">
                  <c:v>Report 10</c:v>
                </c:pt>
                <c:pt idx="10">
                  <c:v>Report 11</c:v>
                </c:pt>
                <c:pt idx="11">
                  <c:v>Report 12</c:v>
                </c:pt>
                <c:pt idx="12">
                  <c:v>Report 13</c:v>
                </c:pt>
                <c:pt idx="13">
                  <c:v>Report 14</c:v>
                </c:pt>
                <c:pt idx="14">
                  <c:v>Report 15</c:v>
                </c:pt>
                <c:pt idx="15">
                  <c:v>Report 16</c:v>
                </c:pt>
                <c:pt idx="16">
                  <c:v>Report 17</c:v>
                </c:pt>
                <c:pt idx="17">
                  <c:v>Report 18</c:v>
                </c:pt>
                <c:pt idx="18">
                  <c:v>Report 19</c:v>
                </c:pt>
                <c:pt idx="19">
                  <c:v>Report 20</c:v>
                </c:pt>
                <c:pt idx="20">
                  <c:v>Report 21</c:v>
                </c:pt>
                <c:pt idx="21">
                  <c:v>Report 22</c:v>
                </c:pt>
                <c:pt idx="22">
                  <c:v>Report 23</c:v>
                </c:pt>
                <c:pt idx="23">
                  <c:v>Report 24</c:v>
                </c:pt>
                <c:pt idx="24">
                  <c:v>Report 25</c:v>
                </c:pt>
                <c:pt idx="25">
                  <c:v>Report 26</c:v>
                </c:pt>
                <c:pt idx="26">
                  <c:v>Report 27</c:v>
                </c:pt>
                <c:pt idx="27">
                  <c:v>Report 28</c:v>
                </c:pt>
                <c:pt idx="28">
                  <c:v>Report 29</c:v>
                </c:pt>
                <c:pt idx="29">
                  <c:v>Report 30</c:v>
                </c:pt>
                <c:pt idx="30">
                  <c:v>Report 31</c:v>
                </c:pt>
                <c:pt idx="31">
                  <c:v>Report 32</c:v>
                </c:pt>
                <c:pt idx="32">
                  <c:v>Report 33</c:v>
                </c:pt>
                <c:pt idx="33">
                  <c:v>Report 34</c:v>
                </c:pt>
                <c:pt idx="34">
                  <c:v>Report 35</c:v>
                </c:pt>
                <c:pt idx="35">
                  <c:v>Report 36</c:v>
                </c:pt>
                <c:pt idx="36">
                  <c:v>Report 37</c:v>
                </c:pt>
                <c:pt idx="37">
                  <c:v>Report 38</c:v>
                </c:pt>
                <c:pt idx="38">
                  <c:v>Report 39</c:v>
                </c:pt>
                <c:pt idx="39">
                  <c:v>Report 40</c:v>
                </c:pt>
                <c:pt idx="40">
                  <c:v>Report 41</c:v>
                </c:pt>
                <c:pt idx="41">
                  <c:v>Report 42</c:v>
                </c:pt>
              </c:strCache>
            </c:strRef>
          </c:cat>
          <c:val>
            <c:numRef>
              <c:f>Foglio1!$D$2:$D$43</c:f>
              <c:numCache>
                <c:formatCode>General</c:formatCode>
                <c:ptCount val="4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F1-451D-AEED-E9EE8947C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69001328"/>
        <c:axId val="-568992080"/>
      </c:lineChart>
      <c:catAx>
        <c:axId val="-56900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3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8992080"/>
        <c:crosses val="autoZero"/>
        <c:auto val="1"/>
        <c:lblAlgn val="ctr"/>
        <c:lblOffset val="100"/>
        <c:tickLblSkip val="1"/>
        <c:noMultiLvlLbl val="0"/>
      </c:catAx>
      <c:valAx>
        <c:axId val="-568992080"/>
        <c:scaling>
          <c:orientation val="minMax"/>
          <c:max val="1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9001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46176090279902"/>
          <c:y val="3.9914395838903598E-2"/>
          <c:w val="0.26234195109346098"/>
          <c:h val="0.1507280757730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Foglio1!$B$1</c:f>
              <c:strCache>
                <c:ptCount val="1"/>
                <c:pt idx="0">
                  <c:v>CI sup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3E-42AF-BB31-940F62BA3F3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CI inf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3E-42AF-BB31-940F62BA3F3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R(t)</c:v>
                </c:pt>
              </c:strCache>
            </c:strRef>
          </c:tx>
          <c:spPr>
            <a:ln w="44450" cap="rnd">
              <a:solidFill>
                <a:schemeClr val="accent1">
                  <a:shade val="50000"/>
                </a:schemeClr>
              </a:solidFill>
              <a:round/>
            </a:ln>
            <a:effectLst/>
          </c:spPr>
          <c:marker>
            <c:symbol val="square"/>
            <c:size val="20"/>
            <c:spPr>
              <a:solidFill>
                <a:schemeClr val="tx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Foglio1!$A$2</c:f>
              <c:strCache>
                <c:ptCount val="1"/>
                <c:pt idx="0">
                  <c:v>R(T) sintomi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3E-42AF-BB31-940F62BA3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 cap="flat" cmpd="sng" algn="ctr">
              <a:solidFill>
                <a:schemeClr val="tx1"/>
              </a:solidFill>
              <a:round/>
            </a:ln>
            <a:effectLst/>
          </c:spPr>
        </c:hiLowLines>
        <c:axId val="-568997520"/>
        <c:axId val="-569000240"/>
      </c:stockChart>
      <c:catAx>
        <c:axId val="-56899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9000240"/>
        <c:crosses val="autoZero"/>
        <c:auto val="1"/>
        <c:lblAlgn val="ctr"/>
        <c:lblOffset val="100"/>
        <c:noMultiLvlLbl val="0"/>
      </c:catAx>
      <c:valAx>
        <c:axId val="-569000240"/>
        <c:scaling>
          <c:orientation val="minMax"/>
          <c:max val="1.5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6899752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25621571504134E-2"/>
          <c:y val="1.9650222423683306E-2"/>
          <c:w val="0.82949049311677192"/>
          <c:h val="0.675403502403140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SV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Foglio1!$A$54:$A$90</c:f>
              <c:numCache>
                <c:formatCode>d/m;@</c:formatCode>
                <c:ptCount val="37"/>
                <c:pt idx="0">
                  <c:v>44223</c:v>
                </c:pt>
                <c:pt idx="1">
                  <c:v>44224</c:v>
                </c:pt>
                <c:pt idx="2">
                  <c:v>44225</c:v>
                </c:pt>
                <c:pt idx="3">
                  <c:v>44226</c:v>
                </c:pt>
                <c:pt idx="4">
                  <c:v>44227</c:v>
                </c:pt>
                <c:pt idx="5">
                  <c:v>44228</c:v>
                </c:pt>
                <c:pt idx="6">
                  <c:v>44229</c:v>
                </c:pt>
                <c:pt idx="7">
                  <c:v>44230</c:v>
                </c:pt>
                <c:pt idx="8">
                  <c:v>44231</c:v>
                </c:pt>
                <c:pt idx="9">
                  <c:v>44232</c:v>
                </c:pt>
                <c:pt idx="10">
                  <c:v>44233</c:v>
                </c:pt>
                <c:pt idx="11">
                  <c:v>44234</c:v>
                </c:pt>
                <c:pt idx="12">
                  <c:v>44235</c:v>
                </c:pt>
                <c:pt idx="13">
                  <c:v>44236</c:v>
                </c:pt>
                <c:pt idx="14">
                  <c:v>44237</c:v>
                </c:pt>
                <c:pt idx="15">
                  <c:v>44238</c:v>
                </c:pt>
                <c:pt idx="16">
                  <c:v>44239</c:v>
                </c:pt>
                <c:pt idx="17">
                  <c:v>44240</c:v>
                </c:pt>
                <c:pt idx="18">
                  <c:v>44241</c:v>
                </c:pt>
                <c:pt idx="19">
                  <c:v>44242</c:v>
                </c:pt>
                <c:pt idx="20">
                  <c:v>44243</c:v>
                </c:pt>
                <c:pt idx="21">
                  <c:v>44244</c:v>
                </c:pt>
                <c:pt idx="22">
                  <c:v>44245</c:v>
                </c:pt>
                <c:pt idx="23">
                  <c:v>44246</c:v>
                </c:pt>
                <c:pt idx="24">
                  <c:v>44247</c:v>
                </c:pt>
                <c:pt idx="25">
                  <c:v>44248</c:v>
                </c:pt>
                <c:pt idx="26">
                  <c:v>44249</c:v>
                </c:pt>
                <c:pt idx="27">
                  <c:v>44250</c:v>
                </c:pt>
                <c:pt idx="28">
                  <c:v>44251</c:v>
                </c:pt>
                <c:pt idx="29">
                  <c:v>44252</c:v>
                </c:pt>
                <c:pt idx="30">
                  <c:v>44253</c:v>
                </c:pt>
                <c:pt idx="31">
                  <c:v>44254</c:v>
                </c:pt>
                <c:pt idx="32">
                  <c:v>44255</c:v>
                </c:pt>
                <c:pt idx="33">
                  <c:v>44256</c:v>
                </c:pt>
                <c:pt idx="34">
                  <c:v>44257</c:v>
                </c:pt>
                <c:pt idx="35">
                  <c:v>44258</c:v>
                </c:pt>
                <c:pt idx="36">
                  <c:v>44259</c:v>
                </c:pt>
              </c:numCache>
            </c:numRef>
          </c:cat>
          <c:val>
            <c:numRef>
              <c:f>Foglio1!$B$54:$B$90</c:f>
              <c:numCache>
                <c:formatCode>0.00</c:formatCode>
                <c:ptCount val="37"/>
                <c:pt idx="0">
                  <c:v>1.4962593516209475</c:v>
                </c:pt>
                <c:pt idx="1">
                  <c:v>2.8500178126113287</c:v>
                </c:pt>
                <c:pt idx="2">
                  <c:v>2.3512646954043466</c:v>
                </c:pt>
                <c:pt idx="3">
                  <c:v>1.5675097969362308</c:v>
                </c:pt>
                <c:pt idx="4">
                  <c:v>1.2112575703598147</c:v>
                </c:pt>
                <c:pt idx="5">
                  <c:v>1.5675097969362308</c:v>
                </c:pt>
                <c:pt idx="6">
                  <c:v>1.6743854649091556</c:v>
                </c:pt>
                <c:pt idx="7">
                  <c:v>0.89063056644104022</c:v>
                </c:pt>
                <c:pt idx="8">
                  <c:v>3.7406483790523692</c:v>
                </c:pt>
                <c:pt idx="9">
                  <c:v>2.3156394727467045</c:v>
                </c:pt>
                <c:pt idx="10">
                  <c:v>1.5318845742785894</c:v>
                </c:pt>
                <c:pt idx="11">
                  <c:v>1.7456359102244388</c:v>
                </c:pt>
                <c:pt idx="12">
                  <c:v>2.1018881368008548</c:v>
                </c:pt>
                <c:pt idx="13">
                  <c:v>2.0662629141432136</c:v>
                </c:pt>
                <c:pt idx="14">
                  <c:v>2.3868899180619878</c:v>
                </c:pt>
                <c:pt idx="15">
                  <c:v>1.7812611328820804</c:v>
                </c:pt>
                <c:pt idx="16">
                  <c:v>1.6031350195938725</c:v>
                </c:pt>
                <c:pt idx="17">
                  <c:v>1.9237620235126471</c:v>
                </c:pt>
                <c:pt idx="18">
                  <c:v>2.3156394727467045</c:v>
                </c:pt>
                <c:pt idx="19">
                  <c:v>1.1400071250445314</c:v>
                </c:pt>
                <c:pt idx="20">
                  <c:v>1.2468827930174562</c:v>
                </c:pt>
                <c:pt idx="21">
                  <c:v>0.78375489846811541</c:v>
                </c:pt>
                <c:pt idx="22">
                  <c:v>2.5293908086925545</c:v>
                </c:pt>
                <c:pt idx="23">
                  <c:v>1.4250089063056643</c:v>
                </c:pt>
                <c:pt idx="24">
                  <c:v>2.0662629141432136</c:v>
                </c:pt>
                <c:pt idx="25">
                  <c:v>2.8143925899536875</c:v>
                </c:pt>
                <c:pt idx="26">
                  <c:v>1.5675097969362308</c:v>
                </c:pt>
                <c:pt idx="27">
                  <c:v>1.9237620235126471</c:v>
                </c:pt>
                <c:pt idx="28">
                  <c:v>1.1756323477021733</c:v>
                </c:pt>
                <c:pt idx="29">
                  <c:v>2.3156394727467045</c:v>
                </c:pt>
                <c:pt idx="30">
                  <c:v>2.1018881368008548</c:v>
                </c:pt>
                <c:pt idx="31">
                  <c:v>1.4962593516209475</c:v>
                </c:pt>
                <c:pt idx="32">
                  <c:v>1.0687566797292483</c:v>
                </c:pt>
                <c:pt idx="33">
                  <c:v>3.8118988243676526</c:v>
                </c:pt>
                <c:pt idx="34">
                  <c:v>2.1731385821161382</c:v>
                </c:pt>
                <c:pt idx="35">
                  <c:v>1.6031350195938725</c:v>
                </c:pt>
                <c:pt idx="36">
                  <c:v>2.3156394727467045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BB-4E9E-8F1D-219F066AFF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Foglio1!$A$54:$A$90</c:f>
              <c:numCache>
                <c:formatCode>d/m;@</c:formatCode>
                <c:ptCount val="37"/>
                <c:pt idx="0">
                  <c:v>44223</c:v>
                </c:pt>
                <c:pt idx="1">
                  <c:v>44224</c:v>
                </c:pt>
                <c:pt idx="2">
                  <c:v>44225</c:v>
                </c:pt>
                <c:pt idx="3">
                  <c:v>44226</c:v>
                </c:pt>
                <c:pt idx="4">
                  <c:v>44227</c:v>
                </c:pt>
                <c:pt idx="5">
                  <c:v>44228</c:v>
                </c:pt>
                <c:pt idx="6">
                  <c:v>44229</c:v>
                </c:pt>
                <c:pt idx="7">
                  <c:v>44230</c:v>
                </c:pt>
                <c:pt idx="8">
                  <c:v>44231</c:v>
                </c:pt>
                <c:pt idx="9">
                  <c:v>44232</c:v>
                </c:pt>
                <c:pt idx="10">
                  <c:v>44233</c:v>
                </c:pt>
                <c:pt idx="11">
                  <c:v>44234</c:v>
                </c:pt>
                <c:pt idx="12">
                  <c:v>44235</c:v>
                </c:pt>
                <c:pt idx="13">
                  <c:v>44236</c:v>
                </c:pt>
                <c:pt idx="14">
                  <c:v>44237</c:v>
                </c:pt>
                <c:pt idx="15">
                  <c:v>44238</c:v>
                </c:pt>
                <c:pt idx="16">
                  <c:v>44239</c:v>
                </c:pt>
                <c:pt idx="17">
                  <c:v>44240</c:v>
                </c:pt>
                <c:pt idx="18">
                  <c:v>44241</c:v>
                </c:pt>
                <c:pt idx="19">
                  <c:v>44242</c:v>
                </c:pt>
                <c:pt idx="20">
                  <c:v>44243</c:v>
                </c:pt>
                <c:pt idx="21">
                  <c:v>44244</c:v>
                </c:pt>
                <c:pt idx="22">
                  <c:v>44245</c:v>
                </c:pt>
                <c:pt idx="23">
                  <c:v>44246</c:v>
                </c:pt>
                <c:pt idx="24">
                  <c:v>44247</c:v>
                </c:pt>
                <c:pt idx="25">
                  <c:v>44248</c:v>
                </c:pt>
                <c:pt idx="26">
                  <c:v>44249</c:v>
                </c:pt>
                <c:pt idx="27">
                  <c:v>44250</c:v>
                </c:pt>
                <c:pt idx="28">
                  <c:v>44251</c:v>
                </c:pt>
                <c:pt idx="29">
                  <c:v>44252</c:v>
                </c:pt>
                <c:pt idx="30">
                  <c:v>44253</c:v>
                </c:pt>
                <c:pt idx="31">
                  <c:v>44254</c:v>
                </c:pt>
                <c:pt idx="32">
                  <c:v>44255</c:v>
                </c:pt>
                <c:pt idx="33">
                  <c:v>44256</c:v>
                </c:pt>
                <c:pt idx="34">
                  <c:v>44257</c:v>
                </c:pt>
                <c:pt idx="35">
                  <c:v>44258</c:v>
                </c:pt>
                <c:pt idx="36">
                  <c:v>44259</c:v>
                </c:pt>
              </c:numCache>
            </c:numRef>
          </c:cat>
          <c:val>
            <c:numRef>
              <c:f>Foglio1!$C$54:$C$90</c:f>
              <c:numCache>
                <c:formatCode>0.00</c:formatCode>
                <c:ptCount val="37"/>
                <c:pt idx="0">
                  <c:v>2.6244343891402715</c:v>
                </c:pt>
                <c:pt idx="1">
                  <c:v>1.4932126696832577</c:v>
                </c:pt>
                <c:pt idx="2">
                  <c:v>3.2126696832579187</c:v>
                </c:pt>
                <c:pt idx="3">
                  <c:v>1.7647058823529413</c:v>
                </c:pt>
                <c:pt idx="4">
                  <c:v>2.3981900452488687</c:v>
                </c:pt>
                <c:pt idx="5">
                  <c:v>0.99547511312217196</c:v>
                </c:pt>
                <c:pt idx="6">
                  <c:v>0.81447963800904977</c:v>
                </c:pt>
                <c:pt idx="7">
                  <c:v>2.6244343891402715</c:v>
                </c:pt>
                <c:pt idx="8">
                  <c:v>3.7104072398190047</c:v>
                </c:pt>
                <c:pt idx="9">
                  <c:v>1.4027149321266967</c:v>
                </c:pt>
                <c:pt idx="10">
                  <c:v>2.2171945701357467</c:v>
                </c:pt>
                <c:pt idx="11">
                  <c:v>1.7647058823529413</c:v>
                </c:pt>
                <c:pt idx="12">
                  <c:v>0.95022624434389136</c:v>
                </c:pt>
                <c:pt idx="13">
                  <c:v>1.0859728506787332</c:v>
                </c:pt>
                <c:pt idx="14">
                  <c:v>1.8552036199095023</c:v>
                </c:pt>
                <c:pt idx="15">
                  <c:v>1.5384615384615385</c:v>
                </c:pt>
                <c:pt idx="16">
                  <c:v>1.4932126696832577</c:v>
                </c:pt>
                <c:pt idx="17">
                  <c:v>2.1266968325791855</c:v>
                </c:pt>
                <c:pt idx="18">
                  <c:v>1.0407239819004523</c:v>
                </c:pt>
                <c:pt idx="19">
                  <c:v>0.58823529411764708</c:v>
                </c:pt>
                <c:pt idx="20">
                  <c:v>1.1764705882352942</c:v>
                </c:pt>
                <c:pt idx="21">
                  <c:v>2.5339366515837103</c:v>
                </c:pt>
                <c:pt idx="22">
                  <c:v>1.8552036199095023</c:v>
                </c:pt>
                <c:pt idx="23">
                  <c:v>0.99547511312217196</c:v>
                </c:pt>
                <c:pt idx="24">
                  <c:v>2.3076923076923075</c:v>
                </c:pt>
                <c:pt idx="25">
                  <c:v>1.1312217194570136</c:v>
                </c:pt>
                <c:pt idx="26">
                  <c:v>0.36199095022624433</c:v>
                </c:pt>
                <c:pt idx="27">
                  <c:v>0.72398190045248867</c:v>
                </c:pt>
                <c:pt idx="28">
                  <c:v>2.2171945701357467</c:v>
                </c:pt>
                <c:pt idx="29">
                  <c:v>2.1719457013574663</c:v>
                </c:pt>
                <c:pt idx="30">
                  <c:v>1.6289592760180995</c:v>
                </c:pt>
                <c:pt idx="31">
                  <c:v>2.0361990950226243</c:v>
                </c:pt>
                <c:pt idx="32">
                  <c:v>1.7647058823529413</c:v>
                </c:pt>
                <c:pt idx="33">
                  <c:v>0.90497737556561086</c:v>
                </c:pt>
                <c:pt idx="34">
                  <c:v>1.9457013574660635</c:v>
                </c:pt>
                <c:pt idx="35">
                  <c:v>3.8914027149321271</c:v>
                </c:pt>
                <c:pt idx="36">
                  <c:v>2.3981900452488687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BB-4E9E-8F1D-219F066AFF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IM</c:v>
                </c:pt>
              </c:strCache>
            </c:strRef>
          </c:tx>
          <c:spPr>
            <a:ln w="825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Foglio1!$A$54:$A$90</c:f>
              <c:numCache>
                <c:formatCode>d/m;@</c:formatCode>
                <c:ptCount val="37"/>
                <c:pt idx="0">
                  <c:v>44223</c:v>
                </c:pt>
                <c:pt idx="1">
                  <c:v>44224</c:v>
                </c:pt>
                <c:pt idx="2">
                  <c:v>44225</c:v>
                </c:pt>
                <c:pt idx="3">
                  <c:v>44226</c:v>
                </c:pt>
                <c:pt idx="4">
                  <c:v>44227</c:v>
                </c:pt>
                <c:pt idx="5">
                  <c:v>44228</c:v>
                </c:pt>
                <c:pt idx="6">
                  <c:v>44229</c:v>
                </c:pt>
                <c:pt idx="7">
                  <c:v>44230</c:v>
                </c:pt>
                <c:pt idx="8">
                  <c:v>44231</c:v>
                </c:pt>
                <c:pt idx="9">
                  <c:v>44232</c:v>
                </c:pt>
                <c:pt idx="10">
                  <c:v>44233</c:v>
                </c:pt>
                <c:pt idx="11">
                  <c:v>44234</c:v>
                </c:pt>
                <c:pt idx="12">
                  <c:v>44235</c:v>
                </c:pt>
                <c:pt idx="13">
                  <c:v>44236</c:v>
                </c:pt>
                <c:pt idx="14">
                  <c:v>44237</c:v>
                </c:pt>
                <c:pt idx="15">
                  <c:v>44238</c:v>
                </c:pt>
                <c:pt idx="16">
                  <c:v>44239</c:v>
                </c:pt>
                <c:pt idx="17">
                  <c:v>44240</c:v>
                </c:pt>
                <c:pt idx="18">
                  <c:v>44241</c:v>
                </c:pt>
                <c:pt idx="19">
                  <c:v>44242</c:v>
                </c:pt>
                <c:pt idx="20">
                  <c:v>44243</c:v>
                </c:pt>
                <c:pt idx="21">
                  <c:v>44244</c:v>
                </c:pt>
                <c:pt idx="22">
                  <c:v>44245</c:v>
                </c:pt>
                <c:pt idx="23">
                  <c:v>44246</c:v>
                </c:pt>
                <c:pt idx="24">
                  <c:v>44247</c:v>
                </c:pt>
                <c:pt idx="25">
                  <c:v>44248</c:v>
                </c:pt>
                <c:pt idx="26">
                  <c:v>44249</c:v>
                </c:pt>
                <c:pt idx="27">
                  <c:v>44250</c:v>
                </c:pt>
                <c:pt idx="28">
                  <c:v>44251</c:v>
                </c:pt>
                <c:pt idx="29">
                  <c:v>44252</c:v>
                </c:pt>
                <c:pt idx="30">
                  <c:v>44253</c:v>
                </c:pt>
                <c:pt idx="31">
                  <c:v>44254</c:v>
                </c:pt>
                <c:pt idx="32">
                  <c:v>44255</c:v>
                </c:pt>
                <c:pt idx="33">
                  <c:v>44256</c:v>
                </c:pt>
                <c:pt idx="34">
                  <c:v>44257</c:v>
                </c:pt>
                <c:pt idx="35">
                  <c:v>44258</c:v>
                </c:pt>
                <c:pt idx="36">
                  <c:v>44259</c:v>
                </c:pt>
              </c:numCache>
            </c:numRef>
          </c:cat>
          <c:val>
            <c:numRef>
              <c:f>Foglio1!$D$54:$D$90</c:f>
              <c:numCache>
                <c:formatCode>0.00</c:formatCode>
                <c:ptCount val="37"/>
                <c:pt idx="0">
                  <c:v>4.2277601233948454</c:v>
                </c:pt>
                <c:pt idx="1">
                  <c:v>3.9490067086655145</c:v>
                </c:pt>
                <c:pt idx="2">
                  <c:v>3.4379587816617425</c:v>
                </c:pt>
                <c:pt idx="3">
                  <c:v>2.5087807325639737</c:v>
                </c:pt>
                <c:pt idx="4">
                  <c:v>4.1348423184850684</c:v>
                </c:pt>
                <c:pt idx="5">
                  <c:v>0.51104792700377244</c:v>
                </c:pt>
                <c:pt idx="6">
                  <c:v>3.1592053669324112</c:v>
                </c:pt>
                <c:pt idx="7">
                  <c:v>3.8096300013008486</c:v>
                </c:pt>
                <c:pt idx="8">
                  <c:v>4.5529724405790635</c:v>
                </c:pt>
                <c:pt idx="9">
                  <c:v>3.0662875620226346</c:v>
                </c:pt>
                <c:pt idx="10">
                  <c:v>2.9269108546579696</c:v>
                </c:pt>
                <c:pt idx="11">
                  <c:v>3.623794391481296</c:v>
                </c:pt>
                <c:pt idx="12">
                  <c:v>1.6260615859210943</c:v>
                </c:pt>
                <c:pt idx="13">
                  <c:v>3.9490067086655145</c:v>
                </c:pt>
                <c:pt idx="14">
                  <c:v>3.9954656111204025</c:v>
                </c:pt>
                <c:pt idx="15">
                  <c:v>2.4158629276541972</c:v>
                </c:pt>
                <c:pt idx="16">
                  <c:v>3.9490067086655145</c:v>
                </c:pt>
                <c:pt idx="17">
                  <c:v>3.2521231718421886</c:v>
                </c:pt>
                <c:pt idx="18">
                  <c:v>2.5552396350188626</c:v>
                </c:pt>
                <c:pt idx="19">
                  <c:v>1.2543903662819869</c:v>
                </c:pt>
                <c:pt idx="20">
                  <c:v>3.4379587816617425</c:v>
                </c:pt>
                <c:pt idx="21">
                  <c:v>4.3206779283046215</c:v>
                </c:pt>
                <c:pt idx="22">
                  <c:v>4.2742190258497335</c:v>
                </c:pt>
                <c:pt idx="23">
                  <c:v>4.0419245135752915</c:v>
                </c:pt>
                <c:pt idx="24">
                  <c:v>3.623794391481296</c:v>
                </c:pt>
                <c:pt idx="25">
                  <c:v>4.1813012209399565</c:v>
                </c:pt>
                <c:pt idx="26">
                  <c:v>0.32521231718421884</c:v>
                </c:pt>
                <c:pt idx="27">
                  <c:v>5.0640203675828364</c:v>
                </c:pt>
                <c:pt idx="28">
                  <c:v>3.9490067086655145</c:v>
                </c:pt>
                <c:pt idx="29">
                  <c:v>5.1104792700377253</c:v>
                </c:pt>
                <c:pt idx="30">
                  <c:v>4.5529724405790635</c:v>
                </c:pt>
                <c:pt idx="31">
                  <c:v>3.763171098845961</c:v>
                </c:pt>
                <c:pt idx="32">
                  <c:v>3.856088903755738</c:v>
                </c:pt>
                <c:pt idx="33">
                  <c:v>1.0685547564624334</c:v>
                </c:pt>
                <c:pt idx="34">
                  <c:v>3.856088903755738</c:v>
                </c:pt>
                <c:pt idx="35">
                  <c:v>4.7852669528535063</c:v>
                </c:pt>
                <c:pt idx="36">
                  <c:v>4.2742190258497335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BB-4E9E-8F1D-219F066AFF36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GE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Foglio1!$A$54:$A$90</c:f>
              <c:numCache>
                <c:formatCode>d/m;@</c:formatCode>
                <c:ptCount val="37"/>
                <c:pt idx="0">
                  <c:v>44223</c:v>
                </c:pt>
                <c:pt idx="1">
                  <c:v>44224</c:v>
                </c:pt>
                <c:pt idx="2">
                  <c:v>44225</c:v>
                </c:pt>
                <c:pt idx="3">
                  <c:v>44226</c:v>
                </c:pt>
                <c:pt idx="4">
                  <c:v>44227</c:v>
                </c:pt>
                <c:pt idx="5">
                  <c:v>44228</c:v>
                </c:pt>
                <c:pt idx="6">
                  <c:v>44229</c:v>
                </c:pt>
                <c:pt idx="7">
                  <c:v>44230</c:v>
                </c:pt>
                <c:pt idx="8">
                  <c:v>44231</c:v>
                </c:pt>
                <c:pt idx="9">
                  <c:v>44232</c:v>
                </c:pt>
                <c:pt idx="10">
                  <c:v>44233</c:v>
                </c:pt>
                <c:pt idx="11">
                  <c:v>44234</c:v>
                </c:pt>
                <c:pt idx="12">
                  <c:v>44235</c:v>
                </c:pt>
                <c:pt idx="13">
                  <c:v>44236</c:v>
                </c:pt>
                <c:pt idx="14">
                  <c:v>44237</c:v>
                </c:pt>
                <c:pt idx="15">
                  <c:v>44238</c:v>
                </c:pt>
                <c:pt idx="16">
                  <c:v>44239</c:v>
                </c:pt>
                <c:pt idx="17">
                  <c:v>44240</c:v>
                </c:pt>
                <c:pt idx="18">
                  <c:v>44241</c:v>
                </c:pt>
                <c:pt idx="19">
                  <c:v>44242</c:v>
                </c:pt>
                <c:pt idx="20">
                  <c:v>44243</c:v>
                </c:pt>
                <c:pt idx="21">
                  <c:v>44244</c:v>
                </c:pt>
                <c:pt idx="22">
                  <c:v>44245</c:v>
                </c:pt>
                <c:pt idx="23">
                  <c:v>44246</c:v>
                </c:pt>
                <c:pt idx="24">
                  <c:v>44247</c:v>
                </c:pt>
                <c:pt idx="25">
                  <c:v>44248</c:v>
                </c:pt>
                <c:pt idx="26">
                  <c:v>44249</c:v>
                </c:pt>
                <c:pt idx="27">
                  <c:v>44250</c:v>
                </c:pt>
                <c:pt idx="28">
                  <c:v>44251</c:v>
                </c:pt>
                <c:pt idx="29">
                  <c:v>44252</c:v>
                </c:pt>
                <c:pt idx="30">
                  <c:v>44253</c:v>
                </c:pt>
                <c:pt idx="31">
                  <c:v>44254</c:v>
                </c:pt>
                <c:pt idx="32">
                  <c:v>44255</c:v>
                </c:pt>
                <c:pt idx="33">
                  <c:v>44256</c:v>
                </c:pt>
                <c:pt idx="34">
                  <c:v>44257</c:v>
                </c:pt>
                <c:pt idx="35">
                  <c:v>44258</c:v>
                </c:pt>
                <c:pt idx="36">
                  <c:v>44259</c:v>
                </c:pt>
              </c:numCache>
            </c:numRef>
          </c:cat>
          <c:val>
            <c:numRef>
              <c:f>Foglio1!$E$54:$E$90</c:f>
              <c:numCache>
                <c:formatCode>0.00</c:formatCode>
                <c:ptCount val="37"/>
                <c:pt idx="0">
                  <c:v>0.7844523878379438</c:v>
                </c:pt>
                <c:pt idx="1">
                  <c:v>1.9201521135137729</c:v>
                </c:pt>
                <c:pt idx="2">
                  <c:v>1.3815728621623486</c:v>
                </c:pt>
                <c:pt idx="3">
                  <c:v>1.2644904162163872</c:v>
                </c:pt>
                <c:pt idx="4">
                  <c:v>1.3698646175677527</c:v>
                </c:pt>
                <c:pt idx="5">
                  <c:v>0.81957712162173235</c:v>
                </c:pt>
                <c:pt idx="6">
                  <c:v>1.0771585027028483</c:v>
                </c:pt>
                <c:pt idx="7">
                  <c:v>0.69078643108117432</c:v>
                </c:pt>
                <c:pt idx="8">
                  <c:v>2.2011499837840813</c:v>
                </c:pt>
                <c:pt idx="9">
                  <c:v>1.7796531783786189</c:v>
                </c:pt>
                <c:pt idx="10">
                  <c:v>1.2644904162163872</c:v>
                </c:pt>
                <c:pt idx="11">
                  <c:v>2.2128582283786775</c:v>
                </c:pt>
                <c:pt idx="12">
                  <c:v>1.1474079702704254</c:v>
                </c:pt>
                <c:pt idx="13">
                  <c:v>0.87811834459471316</c:v>
                </c:pt>
                <c:pt idx="14">
                  <c:v>1.8264861567570037</c:v>
                </c:pt>
                <c:pt idx="15">
                  <c:v>1.8967356243245805</c:v>
                </c:pt>
                <c:pt idx="16">
                  <c:v>1.8147779121624072</c:v>
                </c:pt>
                <c:pt idx="17">
                  <c:v>1.2293656824325985</c:v>
                </c:pt>
                <c:pt idx="18">
                  <c:v>1.311323394594772</c:v>
                </c:pt>
                <c:pt idx="19">
                  <c:v>1.3230316391893679</c:v>
                </c:pt>
                <c:pt idx="20">
                  <c:v>0.81957712162173235</c:v>
                </c:pt>
                <c:pt idx="21">
                  <c:v>1.2527821716217908</c:v>
                </c:pt>
                <c:pt idx="22">
                  <c:v>1.2761986608109832</c:v>
                </c:pt>
                <c:pt idx="23">
                  <c:v>1.4166975959461374</c:v>
                </c:pt>
                <c:pt idx="24">
                  <c:v>1.8499026459461958</c:v>
                </c:pt>
                <c:pt idx="25">
                  <c:v>0.76103589864875154</c:v>
                </c:pt>
                <c:pt idx="26">
                  <c:v>0.85470185540552079</c:v>
                </c:pt>
                <c:pt idx="27">
                  <c:v>2.177733494594889</c:v>
                </c:pt>
                <c:pt idx="28">
                  <c:v>1.1708244594596178</c:v>
                </c:pt>
                <c:pt idx="29">
                  <c:v>2.5289808324327745</c:v>
                </c:pt>
                <c:pt idx="30">
                  <c:v>1.7211119554056382</c:v>
                </c:pt>
                <c:pt idx="31">
                  <c:v>1.9786933364867536</c:v>
                </c:pt>
                <c:pt idx="32">
                  <c:v>1.0186172797298674</c:v>
                </c:pt>
                <c:pt idx="33">
                  <c:v>1.6742789770272535</c:v>
                </c:pt>
                <c:pt idx="34">
                  <c:v>1.6274459986488687</c:v>
                </c:pt>
                <c:pt idx="35">
                  <c:v>1.2996151500001756</c:v>
                </c:pt>
                <c:pt idx="36">
                  <c:v>2.2245664729732737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BB-4E9E-8F1D-219F066AFF36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Liguria</c:v>
                </c:pt>
              </c:strCache>
            </c:strRef>
          </c:tx>
          <c:spPr>
            <a:ln w="952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Foglio1!$A$54:$A$90</c:f>
              <c:numCache>
                <c:formatCode>d/m;@</c:formatCode>
                <c:ptCount val="37"/>
                <c:pt idx="0">
                  <c:v>44223</c:v>
                </c:pt>
                <c:pt idx="1">
                  <c:v>44224</c:v>
                </c:pt>
                <c:pt idx="2">
                  <c:v>44225</c:v>
                </c:pt>
                <c:pt idx="3">
                  <c:v>44226</c:v>
                </c:pt>
                <c:pt idx="4">
                  <c:v>44227</c:v>
                </c:pt>
                <c:pt idx="5">
                  <c:v>44228</c:v>
                </c:pt>
                <c:pt idx="6">
                  <c:v>44229</c:v>
                </c:pt>
                <c:pt idx="7">
                  <c:v>44230</c:v>
                </c:pt>
                <c:pt idx="8">
                  <c:v>44231</c:v>
                </c:pt>
                <c:pt idx="9">
                  <c:v>44232</c:v>
                </c:pt>
                <c:pt idx="10">
                  <c:v>44233</c:v>
                </c:pt>
                <c:pt idx="11">
                  <c:v>44234</c:v>
                </c:pt>
                <c:pt idx="12">
                  <c:v>44235</c:v>
                </c:pt>
                <c:pt idx="13">
                  <c:v>44236</c:v>
                </c:pt>
                <c:pt idx="14">
                  <c:v>44237</c:v>
                </c:pt>
                <c:pt idx="15">
                  <c:v>44238</c:v>
                </c:pt>
                <c:pt idx="16">
                  <c:v>44239</c:v>
                </c:pt>
                <c:pt idx="17">
                  <c:v>44240</c:v>
                </c:pt>
                <c:pt idx="18">
                  <c:v>44241</c:v>
                </c:pt>
                <c:pt idx="19">
                  <c:v>44242</c:v>
                </c:pt>
                <c:pt idx="20">
                  <c:v>44243</c:v>
                </c:pt>
                <c:pt idx="21">
                  <c:v>44244</c:v>
                </c:pt>
                <c:pt idx="22">
                  <c:v>44245</c:v>
                </c:pt>
                <c:pt idx="23">
                  <c:v>44246</c:v>
                </c:pt>
                <c:pt idx="24">
                  <c:v>44247</c:v>
                </c:pt>
                <c:pt idx="25">
                  <c:v>44248</c:v>
                </c:pt>
                <c:pt idx="26">
                  <c:v>44249</c:v>
                </c:pt>
                <c:pt idx="27">
                  <c:v>44250</c:v>
                </c:pt>
                <c:pt idx="28">
                  <c:v>44251</c:v>
                </c:pt>
                <c:pt idx="29">
                  <c:v>44252</c:v>
                </c:pt>
                <c:pt idx="30">
                  <c:v>44253</c:v>
                </c:pt>
                <c:pt idx="31">
                  <c:v>44254</c:v>
                </c:pt>
                <c:pt idx="32">
                  <c:v>44255</c:v>
                </c:pt>
                <c:pt idx="33">
                  <c:v>44256</c:v>
                </c:pt>
                <c:pt idx="34">
                  <c:v>44257</c:v>
                </c:pt>
                <c:pt idx="35">
                  <c:v>44258</c:v>
                </c:pt>
                <c:pt idx="36">
                  <c:v>44259</c:v>
                </c:pt>
              </c:numCache>
            </c:numRef>
          </c:cat>
          <c:val>
            <c:numRef>
              <c:f>Foglio1!$F$54:$F$90</c:f>
              <c:numCache>
                <c:formatCode>0.00</c:formatCode>
                <c:ptCount val="37"/>
                <c:pt idx="0">
                  <c:v>1.7218663483471051</c:v>
                </c:pt>
                <c:pt idx="1">
                  <c:v>2.4054537375785401</c:v>
                </c:pt>
                <c:pt idx="2">
                  <c:v>2.2119856085507754</c:v>
                </c:pt>
                <c:pt idx="3">
                  <c:v>1.6638259096387755</c:v>
                </c:pt>
                <c:pt idx="4">
                  <c:v>1.973374916083199</c:v>
                </c:pt>
                <c:pt idx="5">
                  <c:v>0.99313639567585843</c:v>
                </c:pt>
                <c:pt idx="6">
                  <c:v>1.5348471569535991</c:v>
                </c:pt>
                <c:pt idx="7">
                  <c:v>1.5155003440508226</c:v>
                </c:pt>
                <c:pt idx="8">
                  <c:v>3.159979440786822</c:v>
                </c:pt>
                <c:pt idx="9">
                  <c:v>2.1474962322081872</c:v>
                </c:pt>
                <c:pt idx="10">
                  <c:v>1.7799067870554346</c:v>
                </c:pt>
                <c:pt idx="11">
                  <c:v>2.3474132988702108</c:v>
                </c:pt>
                <c:pt idx="12">
                  <c:v>1.4187662795369405</c:v>
                </c:pt>
                <c:pt idx="13">
                  <c:v>1.6573769720045166</c:v>
                </c:pt>
                <c:pt idx="14">
                  <c:v>2.3538622365044697</c:v>
                </c:pt>
                <c:pt idx="15">
                  <c:v>2.0572111053285638</c:v>
                </c:pt>
                <c:pt idx="16">
                  <c:v>2.1410472945739283</c:v>
                </c:pt>
                <c:pt idx="17">
                  <c:v>1.934681290277646</c:v>
                </c:pt>
                <c:pt idx="18">
                  <c:v>1.7670089117869168</c:v>
                </c:pt>
                <c:pt idx="19">
                  <c:v>1.2510939010462112</c:v>
                </c:pt>
                <c:pt idx="20">
                  <c:v>1.4316641548054583</c:v>
                </c:pt>
                <c:pt idx="21">
                  <c:v>1.9991706666202345</c:v>
                </c:pt>
                <c:pt idx="22">
                  <c:v>2.1539451698424461</c:v>
                </c:pt>
                <c:pt idx="23">
                  <c:v>1.7863557246896931</c:v>
                </c:pt>
                <c:pt idx="24">
                  <c:v>2.328066485967434</c:v>
                </c:pt>
                <c:pt idx="25">
                  <c:v>1.7218663483471051</c:v>
                </c:pt>
                <c:pt idx="26">
                  <c:v>0.8770555182591997</c:v>
                </c:pt>
                <c:pt idx="27">
                  <c:v>2.4699431139211283</c:v>
                </c:pt>
                <c:pt idx="28">
                  <c:v>1.8379472257637637</c:v>
                </c:pt>
                <c:pt idx="29">
                  <c:v>2.9213687483192454</c:v>
                </c:pt>
                <c:pt idx="30">
                  <c:v>2.2635771096248463</c:v>
                </c:pt>
                <c:pt idx="31">
                  <c:v>2.2635771096248463</c:v>
                </c:pt>
                <c:pt idx="32">
                  <c:v>1.5993365332961873</c:v>
                </c:pt>
                <c:pt idx="33">
                  <c:v>1.9927217289859755</c:v>
                </c:pt>
                <c:pt idx="34">
                  <c:v>2.1861898580137398</c:v>
                </c:pt>
                <c:pt idx="35">
                  <c:v>2.373209049407246</c:v>
                </c:pt>
                <c:pt idx="36">
                  <c:v>2.6698601805831519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1-43B0-ACD1-F48FFBDFB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231648"/>
        <c:axId val="441228120"/>
        <c:extLst/>
      </c:lineChart>
      <c:dateAx>
        <c:axId val="441231648"/>
        <c:scaling>
          <c:orientation val="minMax"/>
          <c:min val="44223"/>
        </c:scaling>
        <c:delete val="0"/>
        <c:axPos val="b"/>
        <c:numFmt formatCode="d/m/yy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1228120"/>
        <c:crosses val="autoZero"/>
        <c:auto val="1"/>
        <c:lblOffset val="100"/>
        <c:baseTimeUnit val="days"/>
        <c:majorUnit val="7"/>
        <c:majorTimeUnit val="days"/>
      </c:dateAx>
      <c:valAx>
        <c:axId val="44122812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1231648"/>
        <c:crosses val="autoZero"/>
        <c:crossBetween val="midCat"/>
        <c:maj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949882401925943E-2"/>
          <c:y val="2.6823022392098064E-2"/>
          <c:w val="0.47100240897319173"/>
          <c:h val="5.2493549113516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ASL1:  Posti letto occupati /10.000ab.</c:v>
                </c:pt>
              </c:strCache>
            </c:strRef>
          </c:tx>
          <c:spPr>
            <a:ln w="825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Foglio1!$A$2:$A$186</c:f>
              <c:numCache>
                <c:formatCode>m/d/yyyy</c:formatCode>
                <c:ptCount val="185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</c:numCache>
            </c:numRef>
          </c:cat>
          <c:val>
            <c:numRef>
              <c:f>Foglio1!$B$2:$B$186</c:f>
              <c:numCache>
                <c:formatCode>0.00</c:formatCode>
                <c:ptCount val="185"/>
                <c:pt idx="0">
                  <c:v>0.1393767073646652</c:v>
                </c:pt>
                <c:pt idx="1">
                  <c:v>0.1858356098195536</c:v>
                </c:pt>
                <c:pt idx="2">
                  <c:v>0.1858356098195536</c:v>
                </c:pt>
                <c:pt idx="3">
                  <c:v>0.23229451227444203</c:v>
                </c:pt>
                <c:pt idx="4">
                  <c:v>0.23229451227444203</c:v>
                </c:pt>
                <c:pt idx="5">
                  <c:v>0.27875341472933041</c:v>
                </c:pt>
                <c:pt idx="6">
                  <c:v>0.27875341472933041</c:v>
                </c:pt>
                <c:pt idx="7">
                  <c:v>0.32521231718421884</c:v>
                </c:pt>
                <c:pt idx="8">
                  <c:v>0.37167121963910721</c:v>
                </c:pt>
                <c:pt idx="9">
                  <c:v>0.32521231718421884</c:v>
                </c:pt>
                <c:pt idx="10">
                  <c:v>0.32521231718421884</c:v>
                </c:pt>
                <c:pt idx="11">
                  <c:v>0.41813012209399564</c:v>
                </c:pt>
                <c:pt idx="12">
                  <c:v>0.37167121963910721</c:v>
                </c:pt>
                <c:pt idx="13">
                  <c:v>0.41813012209399564</c:v>
                </c:pt>
                <c:pt idx="14">
                  <c:v>0.37167121963910721</c:v>
                </c:pt>
                <c:pt idx="15">
                  <c:v>0.37167121963910721</c:v>
                </c:pt>
                <c:pt idx="16">
                  <c:v>0.37167121963910721</c:v>
                </c:pt>
                <c:pt idx="17">
                  <c:v>0.37167121963910721</c:v>
                </c:pt>
                <c:pt idx="18">
                  <c:v>0.46458902454888407</c:v>
                </c:pt>
                <c:pt idx="19">
                  <c:v>0.51104792700377244</c:v>
                </c:pt>
                <c:pt idx="20">
                  <c:v>0.55750682945866081</c:v>
                </c:pt>
                <c:pt idx="21">
                  <c:v>0.37167121963910721</c:v>
                </c:pt>
                <c:pt idx="22">
                  <c:v>0.37167121963910721</c:v>
                </c:pt>
                <c:pt idx="23">
                  <c:v>0.37167121963910721</c:v>
                </c:pt>
                <c:pt idx="24">
                  <c:v>0.32521231718421884</c:v>
                </c:pt>
                <c:pt idx="25">
                  <c:v>0.41813012209399564</c:v>
                </c:pt>
                <c:pt idx="26">
                  <c:v>0.41813012209399564</c:v>
                </c:pt>
                <c:pt idx="27">
                  <c:v>0.27875341472933041</c:v>
                </c:pt>
                <c:pt idx="28">
                  <c:v>0.32521231718421884</c:v>
                </c:pt>
                <c:pt idx="29">
                  <c:v>0.32521231718421884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0.55750682945866081</c:v>
                </c:pt>
                <c:pt idx="35">
                  <c:v>0.55750682945866081</c:v>
                </c:pt>
                <c:pt idx="36">
                  <c:v>0.6039657319135493</c:v>
                </c:pt>
                <c:pt idx="37">
                  <c:v>0.51104792700377244</c:v>
                </c:pt>
                <c:pt idx="38">
                  <c:v>0.65042463436843767</c:v>
                </c:pt>
                <c:pt idx="39">
                  <c:v>0.6039657319135493</c:v>
                </c:pt>
                <c:pt idx="40">
                  <c:v>0.69688353682332604</c:v>
                </c:pt>
                <c:pt idx="41">
                  <c:v>0.7898013417331029</c:v>
                </c:pt>
                <c:pt idx="42">
                  <c:v>0.7898013417331029</c:v>
                </c:pt>
                <c:pt idx="43">
                  <c:v>0.65042463436843767</c:v>
                </c:pt>
                <c:pt idx="44">
                  <c:v>0.88271914664287976</c:v>
                </c:pt>
                <c:pt idx="45">
                  <c:v>1.0220958540075449</c:v>
                </c:pt>
                <c:pt idx="46">
                  <c:v>1.3008492687368753</c:v>
                </c:pt>
                <c:pt idx="47">
                  <c:v>1.3008492687368753</c:v>
                </c:pt>
                <c:pt idx="48">
                  <c:v>1.4402259761015408</c:v>
                </c:pt>
                <c:pt idx="49">
                  <c:v>1.6260615859210943</c:v>
                </c:pt>
                <c:pt idx="50">
                  <c:v>1.8118971957406478</c:v>
                </c:pt>
                <c:pt idx="51">
                  <c:v>1.9977328055602013</c:v>
                </c:pt>
                <c:pt idx="52">
                  <c:v>1.9977328055602013</c:v>
                </c:pt>
                <c:pt idx="53">
                  <c:v>1.9977328055602013</c:v>
                </c:pt>
                <c:pt idx="54">
                  <c:v>2.1835684153797552</c:v>
                </c:pt>
                <c:pt idx="55">
                  <c:v>2.4623218301090857</c:v>
                </c:pt>
                <c:pt idx="56">
                  <c:v>2.9733697571128577</c:v>
                </c:pt>
                <c:pt idx="57">
                  <c:v>3.1127464644775231</c:v>
                </c:pt>
                <c:pt idx="58">
                  <c:v>3.0198286595677462</c:v>
                </c:pt>
                <c:pt idx="59">
                  <c:v>3.4379587816617421</c:v>
                </c:pt>
                <c:pt idx="60">
                  <c:v>3.530876586571519</c:v>
                </c:pt>
                <c:pt idx="61">
                  <c:v>3.2521231718421886</c:v>
                </c:pt>
                <c:pt idx="62">
                  <c:v>3.9954656111204025</c:v>
                </c:pt>
                <c:pt idx="63">
                  <c:v>4.3206779283046215</c:v>
                </c:pt>
                <c:pt idx="64">
                  <c:v>4.4600546356692865</c:v>
                </c:pt>
                <c:pt idx="65">
                  <c:v>5.2498559774023894</c:v>
                </c:pt>
                <c:pt idx="66">
                  <c:v>5.5286093921317203</c:v>
                </c:pt>
                <c:pt idx="67">
                  <c:v>5.7144450019512734</c:v>
                </c:pt>
                <c:pt idx="68">
                  <c:v>5.8073628068610512</c:v>
                </c:pt>
                <c:pt idx="69">
                  <c:v>5.9931984166806043</c:v>
                </c:pt>
                <c:pt idx="70">
                  <c:v>5.9002806117708273</c:v>
                </c:pt>
                <c:pt idx="71">
                  <c:v>6.0396573191354923</c:v>
                </c:pt>
                <c:pt idx="72">
                  <c:v>5.7144450019512734</c:v>
                </c:pt>
                <c:pt idx="73">
                  <c:v>5.9002806117708273</c:v>
                </c:pt>
                <c:pt idx="74">
                  <c:v>6.0861162215903812</c:v>
                </c:pt>
                <c:pt idx="75">
                  <c:v>6.2254929289550462</c:v>
                </c:pt>
                <c:pt idx="76">
                  <c:v>6.3648696363197113</c:v>
                </c:pt>
                <c:pt idx="77">
                  <c:v>6.5971641485941532</c:v>
                </c:pt>
                <c:pt idx="78">
                  <c:v>6.5971641485941532</c:v>
                </c:pt>
                <c:pt idx="79">
                  <c:v>6.1790340265001582</c:v>
                </c:pt>
                <c:pt idx="80">
                  <c:v>6.0396573191354923</c:v>
                </c:pt>
                <c:pt idx="81">
                  <c:v>5.9931984166806043</c:v>
                </c:pt>
                <c:pt idx="82">
                  <c:v>6.0396573191354923</c:v>
                </c:pt>
                <c:pt idx="83">
                  <c:v>6.3184107338648232</c:v>
                </c:pt>
                <c:pt idx="84">
                  <c:v>6.1790340265001582</c:v>
                </c:pt>
                <c:pt idx="85">
                  <c:v>5.9002806117708273</c:v>
                </c:pt>
                <c:pt idx="86">
                  <c:v>5.6679860994963853</c:v>
                </c:pt>
                <c:pt idx="87">
                  <c:v>5.4821504896768323</c:v>
                </c:pt>
                <c:pt idx="88">
                  <c:v>5.0175614651279474</c:v>
                </c:pt>
                <c:pt idx="89">
                  <c:v>5.0175614651279474</c:v>
                </c:pt>
                <c:pt idx="90">
                  <c:v>5.3427737823121664</c:v>
                </c:pt>
                <c:pt idx="91">
                  <c:v>5.4356915872219442</c:v>
                </c:pt>
                <c:pt idx="92">
                  <c:v>5.4821504896768323</c:v>
                </c:pt>
                <c:pt idx="93">
                  <c:v>5.2498559774023894</c:v>
                </c:pt>
                <c:pt idx="94">
                  <c:v>5.2033970749475014</c:v>
                </c:pt>
                <c:pt idx="95">
                  <c:v>5.1569381724926133</c:v>
                </c:pt>
                <c:pt idx="96">
                  <c:v>4.6923491479437294</c:v>
                </c:pt>
                <c:pt idx="97">
                  <c:v>4.8317258553083944</c:v>
                </c:pt>
                <c:pt idx="98">
                  <c:v>4.7388080503986174</c:v>
                </c:pt>
                <c:pt idx="99">
                  <c:v>4.8781847577632824</c:v>
                </c:pt>
                <c:pt idx="100">
                  <c:v>4.3671368307595104</c:v>
                </c:pt>
                <c:pt idx="101">
                  <c:v>3.9954656111204025</c:v>
                </c:pt>
                <c:pt idx="102">
                  <c:v>3.856088903755738</c:v>
                </c:pt>
                <c:pt idx="103">
                  <c:v>3.763171098845961</c:v>
                </c:pt>
                <c:pt idx="104">
                  <c:v>3.8096300013008491</c:v>
                </c:pt>
                <c:pt idx="105">
                  <c:v>3.763171098845961</c:v>
                </c:pt>
                <c:pt idx="106">
                  <c:v>3.670253293936184</c:v>
                </c:pt>
                <c:pt idx="107">
                  <c:v>3.5773354890264075</c:v>
                </c:pt>
                <c:pt idx="108">
                  <c:v>3.2985820742970766</c:v>
                </c:pt>
                <c:pt idx="109">
                  <c:v>3.1127464644775231</c:v>
                </c:pt>
                <c:pt idx="110">
                  <c:v>2.9733697571128577</c:v>
                </c:pt>
                <c:pt idx="111">
                  <c:v>2.9269108546579696</c:v>
                </c:pt>
                <c:pt idx="112">
                  <c:v>2.7875341472933042</c:v>
                </c:pt>
                <c:pt idx="113">
                  <c:v>2.6946163423835272</c:v>
                </c:pt>
                <c:pt idx="114">
                  <c:v>2.5552396350188626</c:v>
                </c:pt>
                <c:pt idx="115">
                  <c:v>2.2764862202895317</c:v>
                </c:pt>
                <c:pt idx="116">
                  <c:v>2.3229451227444202</c:v>
                </c:pt>
                <c:pt idx="117">
                  <c:v>2.4623218301090857</c:v>
                </c:pt>
                <c:pt idx="118">
                  <c:v>2.6481574399286392</c:v>
                </c:pt>
                <c:pt idx="119">
                  <c:v>2.7875341472933042</c:v>
                </c:pt>
                <c:pt idx="120">
                  <c:v>3.1127464644775231</c:v>
                </c:pt>
                <c:pt idx="121">
                  <c:v>2.9269108546579696</c:v>
                </c:pt>
                <c:pt idx="122">
                  <c:v>2.8339930497481927</c:v>
                </c:pt>
                <c:pt idx="123">
                  <c:v>3.1127464644775231</c:v>
                </c:pt>
                <c:pt idx="124">
                  <c:v>3.1592053669324116</c:v>
                </c:pt>
                <c:pt idx="125">
                  <c:v>3.3450409767519651</c:v>
                </c:pt>
                <c:pt idx="126">
                  <c:v>3.3914998792068536</c:v>
                </c:pt>
                <c:pt idx="127">
                  <c:v>3.2985820742970766</c:v>
                </c:pt>
                <c:pt idx="128">
                  <c:v>3.2521231718421886</c:v>
                </c:pt>
                <c:pt idx="129">
                  <c:v>3.3450409767519651</c:v>
                </c:pt>
                <c:pt idx="130">
                  <c:v>3.2521231718421886</c:v>
                </c:pt>
                <c:pt idx="131">
                  <c:v>3.2985820742970766</c:v>
                </c:pt>
                <c:pt idx="132">
                  <c:v>3.4379587816617421</c:v>
                </c:pt>
                <c:pt idx="133">
                  <c:v>3.2521231718421886</c:v>
                </c:pt>
                <c:pt idx="134">
                  <c:v>3.2521231718421886</c:v>
                </c:pt>
                <c:pt idx="135">
                  <c:v>3.3914998792068536</c:v>
                </c:pt>
                <c:pt idx="136">
                  <c:v>3.0662875620226351</c:v>
                </c:pt>
                <c:pt idx="137">
                  <c:v>3.1127464644775231</c:v>
                </c:pt>
                <c:pt idx="138">
                  <c:v>3.4379587816617421</c:v>
                </c:pt>
                <c:pt idx="139">
                  <c:v>3.6237943914812956</c:v>
                </c:pt>
                <c:pt idx="140">
                  <c:v>3.3914998792068536</c:v>
                </c:pt>
                <c:pt idx="141">
                  <c:v>3.3450409767519651</c:v>
                </c:pt>
                <c:pt idx="142">
                  <c:v>3.2985820742970766</c:v>
                </c:pt>
                <c:pt idx="143">
                  <c:v>3.2985820742970766</c:v>
                </c:pt>
                <c:pt idx="144">
                  <c:v>3.1127464644775231</c:v>
                </c:pt>
                <c:pt idx="145">
                  <c:v>3.4379587816617421</c:v>
                </c:pt>
                <c:pt idx="146">
                  <c:v>3.763171098845961</c:v>
                </c:pt>
                <c:pt idx="147">
                  <c:v>4.0883834160301795</c:v>
                </c:pt>
                <c:pt idx="148">
                  <c:v>4.2742190258497335</c:v>
                </c:pt>
                <c:pt idx="149">
                  <c:v>4.3671368307595104</c:v>
                </c:pt>
                <c:pt idx="150">
                  <c:v>4.4135957332143985</c:v>
                </c:pt>
                <c:pt idx="151">
                  <c:v>4.4600546356692865</c:v>
                </c:pt>
                <c:pt idx="152">
                  <c:v>4.6923491479437294</c:v>
                </c:pt>
                <c:pt idx="153">
                  <c:v>5.1569381724926133</c:v>
                </c:pt>
                <c:pt idx="154">
                  <c:v>5.1569381724926133</c:v>
                </c:pt>
                <c:pt idx="155">
                  <c:v>5.4356915872219442</c:v>
                </c:pt>
                <c:pt idx="156">
                  <c:v>5.9931984166806043</c:v>
                </c:pt>
                <c:pt idx="157">
                  <c:v>6.1325751240452702</c:v>
                </c:pt>
                <c:pt idx="158">
                  <c:v>5.7609039044061632</c:v>
                </c:pt>
                <c:pt idx="159">
                  <c:v>5.8538217093159393</c:v>
                </c:pt>
                <c:pt idx="160">
                  <c:v>5.9931984166806043</c:v>
                </c:pt>
                <c:pt idx="161">
                  <c:v>5.9467395142257153</c:v>
                </c:pt>
                <c:pt idx="162">
                  <c:v>5.9002806117708273</c:v>
                </c:pt>
                <c:pt idx="163">
                  <c:v>5.7609039044061632</c:v>
                </c:pt>
                <c:pt idx="164">
                  <c:v>5.4821504896768323</c:v>
                </c:pt>
                <c:pt idx="165">
                  <c:v>5.2963148798572783</c:v>
                </c:pt>
                <c:pt idx="166">
                  <c:v>5.6215271970414973</c:v>
                </c:pt>
                <c:pt idx="167">
                  <c:v>5.6679860994963853</c:v>
                </c:pt>
                <c:pt idx="168">
                  <c:v>5.5286093921317203</c:v>
                </c:pt>
                <c:pt idx="169">
                  <c:v>5.3427737823121664</c:v>
                </c:pt>
                <c:pt idx="170">
                  <c:v>5.2498559774023894</c:v>
                </c:pt>
                <c:pt idx="171">
                  <c:v>5.1569381724926133</c:v>
                </c:pt>
                <c:pt idx="172">
                  <c:v>4.9711025626730594</c:v>
                </c:pt>
                <c:pt idx="173">
                  <c:v>5.1569381724926133</c:v>
                </c:pt>
                <c:pt idx="174">
                  <c:v>5.0640203675828355</c:v>
                </c:pt>
                <c:pt idx="175">
                  <c:v>4.7388080503986174</c:v>
                </c:pt>
                <c:pt idx="176">
                  <c:v>4.6923491479437294</c:v>
                </c:pt>
                <c:pt idx="177">
                  <c:v>4.6458902454888404</c:v>
                </c:pt>
                <c:pt idx="178">
                  <c:v>4.5065135381241754</c:v>
                </c:pt>
                <c:pt idx="179">
                  <c:v>4.7852669528535055</c:v>
                </c:pt>
                <c:pt idx="180">
                  <c:v>5.0175614651279474</c:v>
                </c:pt>
                <c:pt idx="181">
                  <c:v>5.2963148798572783</c:v>
                </c:pt>
                <c:pt idx="182">
                  <c:v>5.2963148798572783</c:v>
                </c:pt>
                <c:pt idx="183">
                  <c:v>5.3892326847670544</c:v>
                </c:pt>
                <c:pt idx="184">
                  <c:v>5.2963148798572783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EE-42F3-8C81-09F32CCF37F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ASL2-5:  Posti letto occupati /10.000ab.</c:v>
                </c:pt>
              </c:strCache>
            </c:strRef>
          </c:tx>
          <c:spPr>
            <a:ln w="603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Foglio1!$A$2:$A$186</c:f>
              <c:numCache>
                <c:formatCode>m/d/yyyy</c:formatCode>
                <c:ptCount val="185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</c:numCache>
            </c:numRef>
          </c:cat>
          <c:val>
            <c:numRef>
              <c:f>Foglio1!$C$2:$C$186</c:f>
              <c:numCache>
                <c:formatCode>0.00</c:formatCode>
                <c:ptCount val="185"/>
                <c:pt idx="0">
                  <c:v>0.25453750535277403</c:v>
                </c:pt>
                <c:pt idx="1">
                  <c:v>0.23207831370399984</c:v>
                </c:pt>
                <c:pt idx="2">
                  <c:v>0.29196949143406431</c:v>
                </c:pt>
                <c:pt idx="3">
                  <c:v>0.34437427194787074</c:v>
                </c:pt>
                <c:pt idx="4">
                  <c:v>0.38929265524541906</c:v>
                </c:pt>
                <c:pt idx="5">
                  <c:v>0.43421103854296739</c:v>
                </c:pt>
                <c:pt idx="6">
                  <c:v>0.47912942184051582</c:v>
                </c:pt>
                <c:pt idx="7">
                  <c:v>0.60639817451690281</c:v>
                </c:pt>
                <c:pt idx="8">
                  <c:v>0.6138845717331608</c:v>
                </c:pt>
                <c:pt idx="9">
                  <c:v>0.65880295503070918</c:v>
                </c:pt>
                <c:pt idx="10">
                  <c:v>0.71120773554451555</c:v>
                </c:pt>
                <c:pt idx="11">
                  <c:v>0.78607170770709622</c:v>
                </c:pt>
                <c:pt idx="12">
                  <c:v>0.83847648822090259</c:v>
                </c:pt>
                <c:pt idx="13">
                  <c:v>0.89088126873470896</c:v>
                </c:pt>
                <c:pt idx="14">
                  <c:v>0.90585406316722505</c:v>
                </c:pt>
                <c:pt idx="15">
                  <c:v>0.98820443254606383</c:v>
                </c:pt>
                <c:pt idx="16">
                  <c:v>1.0031772269785799</c:v>
                </c:pt>
                <c:pt idx="17">
                  <c:v>1.0630684047086443</c:v>
                </c:pt>
                <c:pt idx="18">
                  <c:v>1.0331228158436121</c:v>
                </c:pt>
                <c:pt idx="19">
                  <c:v>0.99569082976232193</c:v>
                </c:pt>
                <c:pt idx="20">
                  <c:v>1.0705548019249025</c:v>
                </c:pt>
                <c:pt idx="21">
                  <c:v>1.1079867880061927</c:v>
                </c:pt>
                <c:pt idx="22">
                  <c:v>1.145418774087483</c:v>
                </c:pt>
                <c:pt idx="23">
                  <c:v>1.160391568519999</c:v>
                </c:pt>
                <c:pt idx="24">
                  <c:v>1.1005003907899347</c:v>
                </c:pt>
                <c:pt idx="25">
                  <c:v>1.0406092130598701</c:v>
                </c:pt>
                <c:pt idx="26">
                  <c:v>1.0705548019249025</c:v>
                </c:pt>
                <c:pt idx="27">
                  <c:v>1.1678779657362572</c:v>
                </c:pt>
                <c:pt idx="28">
                  <c:v>1.1154731852224509</c:v>
                </c:pt>
                <c:pt idx="29">
                  <c:v>1.1154731852224509</c:v>
                </c:pt>
                <c:pt idx="30">
                  <c:v>1.1828507601687732</c:v>
                </c:pt>
                <c:pt idx="31">
                  <c:v>1.2127963490338056</c:v>
                </c:pt>
                <c:pt idx="32">
                  <c:v>1.2053099518175476</c:v>
                </c:pt>
                <c:pt idx="33">
                  <c:v>1.2352555406825796</c:v>
                </c:pt>
                <c:pt idx="34">
                  <c:v>1.3101195128451604</c:v>
                </c:pt>
                <c:pt idx="35">
                  <c:v>1.2876603211963862</c:v>
                </c:pt>
                <c:pt idx="36">
                  <c:v>1.4149290738727733</c:v>
                </c:pt>
                <c:pt idx="37">
                  <c:v>1.4373882655215473</c:v>
                </c:pt>
                <c:pt idx="38">
                  <c:v>1.4598474571703215</c:v>
                </c:pt>
                <c:pt idx="39">
                  <c:v>1.6320345931442568</c:v>
                </c:pt>
                <c:pt idx="40">
                  <c:v>1.7218713597393538</c:v>
                </c:pt>
                <c:pt idx="41">
                  <c:v>1.8641129068482567</c:v>
                </c:pt>
                <c:pt idx="42">
                  <c:v>1.9240040845783211</c:v>
                </c:pt>
                <c:pt idx="43">
                  <c:v>2.0662456316872242</c:v>
                </c:pt>
                <c:pt idx="44">
                  <c:v>2.2234599732286435</c:v>
                </c:pt>
                <c:pt idx="45">
                  <c:v>2.4555382869326432</c:v>
                </c:pt>
                <c:pt idx="46">
                  <c:v>2.5229158618789658</c:v>
                </c:pt>
                <c:pt idx="47">
                  <c:v>2.7699669700154819</c:v>
                </c:pt>
                <c:pt idx="48">
                  <c:v>3.0769092558820623</c:v>
                </c:pt>
                <c:pt idx="49">
                  <c:v>3.7581714025615458</c:v>
                </c:pt>
                <c:pt idx="50">
                  <c:v>4.0351680995630943</c:v>
                </c:pt>
                <c:pt idx="51">
                  <c:v>3.9752769218330291</c:v>
                </c:pt>
                <c:pt idx="52">
                  <c:v>4.4020015631597387</c:v>
                </c:pt>
                <c:pt idx="53">
                  <c:v>4.7613486295401257</c:v>
                </c:pt>
                <c:pt idx="54">
                  <c:v>5.1656140792180603</c:v>
                </c:pt>
                <c:pt idx="55">
                  <c:v>5.8468762258975442</c:v>
                </c:pt>
                <c:pt idx="56">
                  <c:v>6.1238729228990927</c:v>
                </c:pt>
                <c:pt idx="57">
                  <c:v>6.4158424143331567</c:v>
                </c:pt>
                <c:pt idx="58">
                  <c:v>6.6778663169021888</c:v>
                </c:pt>
                <c:pt idx="59">
                  <c:v>6.9324038222549627</c:v>
                </c:pt>
                <c:pt idx="60">
                  <c:v>7.4190196413117366</c:v>
                </c:pt>
                <c:pt idx="61">
                  <c:v>7.980499432531091</c:v>
                </c:pt>
                <c:pt idx="62">
                  <c:v>8.2574961295326403</c:v>
                </c:pt>
                <c:pt idx="63">
                  <c:v>8.36979208777651</c:v>
                </c:pt>
                <c:pt idx="64">
                  <c:v>8.8863534956983159</c:v>
                </c:pt>
                <c:pt idx="65">
                  <c:v>9.0061358511584455</c:v>
                </c:pt>
                <c:pt idx="66">
                  <c:v>9.5376700535127679</c:v>
                </c:pt>
                <c:pt idx="67">
                  <c:v>9.3505101231063161</c:v>
                </c:pt>
                <c:pt idx="68">
                  <c:v>9.8595851338118639</c:v>
                </c:pt>
                <c:pt idx="69">
                  <c:v>9.7847211616492835</c:v>
                </c:pt>
                <c:pt idx="70">
                  <c:v>9.5825884368103154</c:v>
                </c:pt>
                <c:pt idx="71">
                  <c:v>9.60504762845909</c:v>
                </c:pt>
                <c:pt idx="72">
                  <c:v>10.099149844732121</c:v>
                </c:pt>
                <c:pt idx="73">
                  <c:v>10.144068228029671</c:v>
                </c:pt>
                <c:pt idx="74">
                  <c:v>10.323741761219862</c:v>
                </c:pt>
                <c:pt idx="75">
                  <c:v>10.301282569571089</c:v>
                </c:pt>
                <c:pt idx="76">
                  <c:v>10.144068228029671</c:v>
                </c:pt>
                <c:pt idx="77">
                  <c:v>10.241391391841026</c:v>
                </c:pt>
                <c:pt idx="78">
                  <c:v>10.084177050299607</c:v>
                </c:pt>
                <c:pt idx="79">
                  <c:v>9.7697483672167671</c:v>
                </c:pt>
                <c:pt idx="80">
                  <c:v>9.5900748340265736</c:v>
                </c:pt>
                <c:pt idx="81">
                  <c:v>9.2157549732136701</c:v>
                </c:pt>
                <c:pt idx="82">
                  <c:v>9.3205645342412833</c:v>
                </c:pt>
                <c:pt idx="83">
                  <c:v>9.2382141648624447</c:v>
                </c:pt>
                <c:pt idx="84">
                  <c:v>8.7366255513731552</c:v>
                </c:pt>
                <c:pt idx="85">
                  <c:v>8.3173873072627043</c:v>
                </c:pt>
                <c:pt idx="86">
                  <c:v>7.9879858297473483</c:v>
                </c:pt>
                <c:pt idx="87">
                  <c:v>7.56126118842064</c:v>
                </c:pt>
                <c:pt idx="88">
                  <c:v>7.3142100802841234</c:v>
                </c:pt>
                <c:pt idx="89">
                  <c:v>7.2842644914190915</c:v>
                </c:pt>
                <c:pt idx="90">
                  <c:v>7.4489652301767686</c:v>
                </c:pt>
                <c:pt idx="91">
                  <c:v>7.4190196413117366</c:v>
                </c:pt>
                <c:pt idx="92">
                  <c:v>7.0896181637963815</c:v>
                </c:pt>
                <c:pt idx="93">
                  <c:v>6.8949718361736725</c:v>
                </c:pt>
                <c:pt idx="94">
                  <c:v>6.7302710974159945</c:v>
                </c:pt>
                <c:pt idx="95">
                  <c:v>6.5805431530908338</c:v>
                </c:pt>
                <c:pt idx="96">
                  <c:v>6.4308152087656723</c:v>
                </c:pt>
                <c:pt idx="97">
                  <c:v>6.4008696199006412</c:v>
                </c:pt>
                <c:pt idx="98">
                  <c:v>6.2137096894941894</c:v>
                </c:pt>
                <c:pt idx="99">
                  <c:v>6.1687913061966402</c:v>
                </c:pt>
                <c:pt idx="100">
                  <c:v>6.0864409368178016</c:v>
                </c:pt>
                <c:pt idx="101">
                  <c:v>5.9966041702227058</c:v>
                </c:pt>
                <c:pt idx="102">
                  <c:v>5.809444239816254</c:v>
                </c:pt>
                <c:pt idx="103">
                  <c:v>5.7046346787886408</c:v>
                </c:pt>
                <c:pt idx="104">
                  <c:v>5.7720122537349638</c:v>
                </c:pt>
                <c:pt idx="105">
                  <c:v>5.6746890899236089</c:v>
                </c:pt>
                <c:pt idx="106">
                  <c:v>5.5923387205447703</c:v>
                </c:pt>
                <c:pt idx="107">
                  <c:v>5.5249611455984473</c:v>
                </c:pt>
                <c:pt idx="108">
                  <c:v>5.352774009624512</c:v>
                </c:pt>
                <c:pt idx="109">
                  <c:v>5.285396434678189</c:v>
                </c:pt>
                <c:pt idx="110">
                  <c:v>5.2479644485968988</c:v>
                </c:pt>
                <c:pt idx="111">
                  <c:v>5.1880732708668349</c:v>
                </c:pt>
                <c:pt idx="112">
                  <c:v>5.2779100374619317</c:v>
                </c:pt>
                <c:pt idx="113">
                  <c:v>5.2030460652993504</c:v>
                </c:pt>
                <c:pt idx="114">
                  <c:v>5.2105324625156086</c:v>
                </c:pt>
                <c:pt idx="115">
                  <c:v>5.0757773126229644</c:v>
                </c:pt>
                <c:pt idx="116">
                  <c:v>5.1506412847855447</c:v>
                </c:pt>
                <c:pt idx="117">
                  <c:v>5.3003692291107063</c:v>
                </c:pt>
                <c:pt idx="118">
                  <c:v>5.4051787901383186</c:v>
                </c:pt>
                <c:pt idx="119">
                  <c:v>5.3452876124082538</c:v>
                </c:pt>
                <c:pt idx="120">
                  <c:v>5.3003692291107063</c:v>
                </c:pt>
                <c:pt idx="121">
                  <c:v>5.2105324625156086</c:v>
                </c:pt>
                <c:pt idx="122">
                  <c:v>4.9859405460278667</c:v>
                </c:pt>
                <c:pt idx="123">
                  <c:v>5.0383453265416742</c:v>
                </c:pt>
                <c:pt idx="124">
                  <c:v>5.2329916541643833</c:v>
                </c:pt>
                <c:pt idx="125">
                  <c:v>5.382719598489544</c:v>
                </c:pt>
                <c:pt idx="126">
                  <c:v>5.3003692291107063</c:v>
                </c:pt>
                <c:pt idx="127">
                  <c:v>5.2180188597318677</c:v>
                </c:pt>
                <c:pt idx="128">
                  <c:v>5.2629372430294161</c:v>
                </c:pt>
                <c:pt idx="129">
                  <c:v>5.3303148179757383</c:v>
                </c:pt>
                <c:pt idx="130">
                  <c:v>5.2180188597318677</c:v>
                </c:pt>
                <c:pt idx="131">
                  <c:v>5.2554508458131579</c:v>
                </c:pt>
                <c:pt idx="132">
                  <c:v>5.4426107762196096</c:v>
                </c:pt>
                <c:pt idx="133">
                  <c:v>5.4351243790033514</c:v>
                </c:pt>
                <c:pt idx="134">
                  <c:v>5.0982365042717381</c:v>
                </c:pt>
                <c:pt idx="135">
                  <c:v>5.0158861348928996</c:v>
                </c:pt>
                <c:pt idx="136">
                  <c:v>4.9485085599465766</c:v>
                </c:pt>
                <c:pt idx="137">
                  <c:v>4.8586717933514807</c:v>
                </c:pt>
                <c:pt idx="138">
                  <c:v>4.8287262044864478</c:v>
                </c:pt>
                <c:pt idx="139">
                  <c:v>4.7912942184051577</c:v>
                </c:pt>
                <c:pt idx="140">
                  <c:v>4.7164302462425773</c:v>
                </c:pt>
                <c:pt idx="141">
                  <c:v>4.7164302462425773</c:v>
                </c:pt>
                <c:pt idx="142">
                  <c:v>4.6864846573775454</c:v>
                </c:pt>
                <c:pt idx="143">
                  <c:v>4.5292703158361256</c:v>
                </c:pt>
                <c:pt idx="144">
                  <c:v>4.4094879603759969</c:v>
                </c:pt>
                <c:pt idx="145">
                  <c:v>4.4394335492410288</c:v>
                </c:pt>
                <c:pt idx="146">
                  <c:v>4.5517295074848994</c:v>
                </c:pt>
                <c:pt idx="147">
                  <c:v>4.4469199464572871</c:v>
                </c:pt>
                <c:pt idx="148">
                  <c:v>4.2447872216183198</c:v>
                </c:pt>
                <c:pt idx="149">
                  <c:v>4.1998688383207705</c:v>
                </c:pt>
                <c:pt idx="150">
                  <c:v>4.1923824411045132</c:v>
                </c:pt>
                <c:pt idx="151">
                  <c:v>4.1474640578069648</c:v>
                </c:pt>
                <c:pt idx="152">
                  <c:v>4.3121647965646419</c:v>
                </c:pt>
                <c:pt idx="153">
                  <c:v>4.3795423715109649</c:v>
                </c:pt>
                <c:pt idx="154">
                  <c:v>4.3645695770784485</c:v>
                </c:pt>
                <c:pt idx="155">
                  <c:v>4.4020015631597387</c:v>
                </c:pt>
                <c:pt idx="156">
                  <c:v>4.1998688383207705</c:v>
                </c:pt>
                <c:pt idx="157">
                  <c:v>4.1998688383207705</c:v>
                </c:pt>
                <c:pt idx="158">
                  <c:v>4.0875728800769</c:v>
                </c:pt>
                <c:pt idx="159">
                  <c:v>4.0651136884281263</c:v>
                </c:pt>
                <c:pt idx="160">
                  <c:v>4.0651136884281263</c:v>
                </c:pt>
                <c:pt idx="161">
                  <c:v>4.1250048661581902</c:v>
                </c:pt>
                <c:pt idx="162">
                  <c:v>4.057627291211868</c:v>
                </c:pt>
                <c:pt idx="163">
                  <c:v>4.057627291211868</c:v>
                </c:pt>
                <c:pt idx="164">
                  <c:v>4.0127089079143197</c:v>
                </c:pt>
                <c:pt idx="165">
                  <c:v>3.9378449357517389</c:v>
                </c:pt>
                <c:pt idx="166">
                  <c:v>3.9827633190492877</c:v>
                </c:pt>
                <c:pt idx="167">
                  <c:v>3.9902497162655455</c:v>
                </c:pt>
                <c:pt idx="168">
                  <c:v>3.9453313329679971</c:v>
                </c:pt>
                <c:pt idx="169">
                  <c:v>3.8480081691566421</c:v>
                </c:pt>
                <c:pt idx="170">
                  <c:v>3.6458754443176749</c:v>
                </c:pt>
                <c:pt idx="171">
                  <c:v>3.5186066916412879</c:v>
                </c:pt>
                <c:pt idx="172">
                  <c:v>3.406310733397417</c:v>
                </c:pt>
                <c:pt idx="173">
                  <c:v>3.4362563222624489</c:v>
                </c:pt>
                <c:pt idx="174">
                  <c:v>3.4587155139112231</c:v>
                </c:pt>
                <c:pt idx="175">
                  <c:v>3.3613923500998686</c:v>
                </c:pt>
                <c:pt idx="176">
                  <c:v>3.391337938964901</c:v>
                </c:pt>
                <c:pt idx="177">
                  <c:v>3.3314467612348366</c:v>
                </c:pt>
                <c:pt idx="178">
                  <c:v>3.3389331584510944</c:v>
                </c:pt>
                <c:pt idx="179">
                  <c:v>3.27904198072103</c:v>
                </c:pt>
                <c:pt idx="180">
                  <c:v>3.323960364018578</c:v>
                </c:pt>
                <c:pt idx="181">
                  <c:v>3.4212835278299329</c:v>
                </c:pt>
                <c:pt idx="182">
                  <c:v>3.4137971306136747</c:v>
                </c:pt>
                <c:pt idx="183">
                  <c:v>3.4662019111274813</c:v>
                </c:pt>
                <c:pt idx="184">
                  <c:v>3.5635250749388359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EE-42F3-8C81-09F32CCF3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487432"/>
        <c:axId val="386481552"/>
      </c:lineChart>
      <c:dateAx>
        <c:axId val="38648743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86481552"/>
        <c:crosses val="autoZero"/>
        <c:auto val="1"/>
        <c:lblOffset val="100"/>
        <c:baseTimeUnit val="days"/>
        <c:majorUnit val="7"/>
        <c:majorTimeUnit val="days"/>
      </c:dateAx>
      <c:valAx>
        <c:axId val="386481552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86487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331510545052312E-2"/>
          <c:y val="1.4491571451059861E-2"/>
          <c:w val="0.46733265798111107"/>
          <c:h val="0.11597723203880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15100534345251E-2"/>
          <c:y val="8.4790383075227377E-2"/>
          <c:w val="0.93702381991981565"/>
          <c:h val="0.68193131447692901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 Distretto - 01 - VENTIMIGLIESE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Foglio1!$A$2:$A$58</c:f>
              <c:strCache>
                <c:ptCount val="57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</c:strCache>
            </c:strRef>
          </c:cat>
          <c:val>
            <c:numRef>
              <c:f>Foglio1!$B$2:$B$58</c:f>
              <c:numCache>
                <c:formatCode>0.00</c:formatCode>
                <c:ptCount val="57"/>
                <c:pt idx="0">
                  <c:v>1.8520914679474005</c:v>
                </c:pt>
                <c:pt idx="1">
                  <c:v>1.8013492359488414</c:v>
                </c:pt>
                <c:pt idx="2">
                  <c:v>2.4102560199315488</c:v>
                </c:pt>
                <c:pt idx="3">
                  <c:v>2.5624827159272252</c:v>
                </c:pt>
                <c:pt idx="4">
                  <c:v>2.5371115999279463</c:v>
                </c:pt>
                <c:pt idx="5">
                  <c:v>2.5371115999279463</c:v>
                </c:pt>
                <c:pt idx="6">
                  <c:v>2.5624827159272252</c:v>
                </c:pt>
                <c:pt idx="7">
                  <c:v>2.6893382959236227</c:v>
                </c:pt>
                <c:pt idx="8">
                  <c:v>2.5371115999279463</c:v>
                </c:pt>
                <c:pt idx="9">
                  <c:v>2.3087715559344311</c:v>
                </c:pt>
                <c:pt idx="10">
                  <c:v>2.0043181639430774</c:v>
                </c:pt>
                <c:pt idx="11">
                  <c:v>2.0296892799423571</c:v>
                </c:pt>
                <c:pt idx="12">
                  <c:v>2.0804315119409154</c:v>
                </c:pt>
                <c:pt idx="13">
                  <c:v>2.1565448599387538</c:v>
                </c:pt>
                <c:pt idx="14">
                  <c:v>2.3341426719337104</c:v>
                </c:pt>
                <c:pt idx="15">
                  <c:v>2.5117404839286666</c:v>
                </c:pt>
                <c:pt idx="16">
                  <c:v>2.7400805279221818</c:v>
                </c:pt>
                <c:pt idx="17">
                  <c:v>3.2728739639070503</c:v>
                </c:pt>
                <c:pt idx="18">
                  <c:v>3.2982450799063301</c:v>
                </c:pt>
                <c:pt idx="19">
                  <c:v>3.0699050359128144</c:v>
                </c:pt>
                <c:pt idx="20">
                  <c:v>3.6534407038962429</c:v>
                </c:pt>
                <c:pt idx="21">
                  <c:v>4.0340074438854341</c:v>
                </c:pt>
                <c:pt idx="22">
                  <c:v>4.2877186038782291</c:v>
                </c:pt>
                <c:pt idx="23">
                  <c:v>4.110120791883273</c:v>
                </c:pt>
                <c:pt idx="24">
                  <c:v>4.2116052558803903</c:v>
                </c:pt>
                <c:pt idx="25">
                  <c:v>4.2116052558803903</c:v>
                </c:pt>
                <c:pt idx="26">
                  <c:v>4.3638319518760671</c:v>
                </c:pt>
                <c:pt idx="27">
                  <c:v>3.9325229798883159</c:v>
                </c:pt>
                <c:pt idx="28">
                  <c:v>3.9325229798883159</c:v>
                </c:pt>
                <c:pt idx="29">
                  <c:v>3.983265211886875</c:v>
                </c:pt>
                <c:pt idx="30">
                  <c:v>4.3130897198775076</c:v>
                </c:pt>
                <c:pt idx="31">
                  <c:v>4.3892030678753473</c:v>
                </c:pt>
                <c:pt idx="32">
                  <c:v>4.3892030678753473</c:v>
                </c:pt>
                <c:pt idx="33">
                  <c:v>4.7443986918652596</c:v>
                </c:pt>
                <c:pt idx="34">
                  <c:v>4.9473676198594942</c:v>
                </c:pt>
                <c:pt idx="35">
                  <c:v>4.5668008798703035</c:v>
                </c:pt>
                <c:pt idx="36">
                  <c:v>4.3130897198775076</c:v>
                </c:pt>
                <c:pt idx="37">
                  <c:v>4.439945299873906</c:v>
                </c:pt>
                <c:pt idx="38">
                  <c:v>4.2031482172139638</c:v>
                </c:pt>
                <c:pt idx="39">
                  <c:v>4.0593785598847143</c:v>
                </c:pt>
                <c:pt idx="40">
                  <c:v>4.1608630238818307</c:v>
                </c:pt>
                <c:pt idx="41">
                  <c:v>4.3638319518760671</c:v>
                </c:pt>
                <c:pt idx="42">
                  <c:v>4.4906875318724637</c:v>
                </c:pt>
                <c:pt idx="43">
                  <c:v>4.8458831558623769</c:v>
                </c:pt>
                <c:pt idx="44">
                  <c:v>4.4653164158731853</c:v>
                </c:pt>
                <c:pt idx="45">
                  <c:v>4.8712542718616563</c:v>
                </c:pt>
                <c:pt idx="46">
                  <c:v>4.8458831558623769</c:v>
                </c:pt>
                <c:pt idx="47">
                  <c:v>4.9981098518580538</c:v>
                </c:pt>
                <c:pt idx="48">
                  <c:v>4.439945299873906</c:v>
                </c:pt>
                <c:pt idx="49">
                  <c:v>4.7190275758659803</c:v>
                </c:pt>
                <c:pt idx="50">
                  <c:v>4.7443986918652596</c:v>
                </c:pt>
                <c:pt idx="51">
                  <c:v>4.8966250000000002</c:v>
                </c:pt>
                <c:pt idx="52">
                  <c:v>4.6936559999999998</c:v>
                </c:pt>
                <c:pt idx="53">
                  <c:v>4.7190279999999998</c:v>
                </c:pt>
                <c:pt idx="54">
                  <c:v>4.3130897198775076</c:v>
                </c:pt>
                <c:pt idx="55">
                  <c:v>4.7190275758659803</c:v>
                </c:pt>
                <c:pt idx="56">
                  <c:v>4.4653164158731853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7A-45D6-BB2C-A86F07B1D27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 Distretto - 02 - SANREMESE</c:v>
                </c:pt>
              </c:strCache>
            </c:strRef>
          </c:tx>
          <c:spPr>
            <a:ln w="539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Foglio1!$A$2:$A$58</c:f>
              <c:strCache>
                <c:ptCount val="57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</c:strCache>
            </c:strRef>
          </c:cat>
          <c:val>
            <c:numRef>
              <c:f>Foglio1!$C$2:$C$58</c:f>
              <c:numCache>
                <c:formatCode>0.00</c:formatCode>
                <c:ptCount val="57"/>
                <c:pt idx="0">
                  <c:v>2.2161921630559021</c:v>
                </c:pt>
                <c:pt idx="1">
                  <c:v>2.0242385111376744</c:v>
                </c:pt>
                <c:pt idx="2">
                  <c:v>2.3732451509889971</c:v>
                </c:pt>
                <c:pt idx="3">
                  <c:v>2.512847806929527</c:v>
                </c:pt>
                <c:pt idx="4">
                  <c:v>2.495397474936961</c:v>
                </c:pt>
                <c:pt idx="5">
                  <c:v>1.9369868511748438</c:v>
                </c:pt>
                <c:pt idx="6">
                  <c:v>2.2510928270410342</c:v>
                </c:pt>
                <c:pt idx="7">
                  <c:v>2.774602786818019</c:v>
                </c:pt>
                <c:pt idx="8">
                  <c:v>2.7397021228328868</c:v>
                </c:pt>
                <c:pt idx="9">
                  <c:v>2.9316557747511149</c:v>
                </c:pt>
                <c:pt idx="10">
                  <c:v>2.8095034508031516</c:v>
                </c:pt>
                <c:pt idx="11">
                  <c:v>2.7920531188105855</c:v>
                </c:pt>
                <c:pt idx="12">
                  <c:v>2.7920531188105855</c:v>
                </c:pt>
                <c:pt idx="13">
                  <c:v>2.8095034508031516</c:v>
                </c:pt>
                <c:pt idx="14">
                  <c:v>2.8095034508031516</c:v>
                </c:pt>
                <c:pt idx="15">
                  <c:v>3.228311418624739</c:v>
                </c:pt>
                <c:pt idx="16">
                  <c:v>3.228311418624739</c:v>
                </c:pt>
                <c:pt idx="17">
                  <c:v>3.2457617506173055</c:v>
                </c:pt>
                <c:pt idx="18">
                  <c:v>3.3504637425727024</c:v>
                </c:pt>
                <c:pt idx="19">
                  <c:v>3.5424173944909305</c:v>
                </c:pt>
                <c:pt idx="20">
                  <c:v>3.5773180584760622</c:v>
                </c:pt>
                <c:pt idx="21">
                  <c:v>3.4726160665206653</c:v>
                </c:pt>
                <c:pt idx="22">
                  <c:v>3.3155630785875698</c:v>
                </c:pt>
                <c:pt idx="23">
                  <c:v>3.1061590946767756</c:v>
                </c:pt>
                <c:pt idx="24">
                  <c:v>3.3679140745652689</c:v>
                </c:pt>
                <c:pt idx="25">
                  <c:v>3.3504637425727024</c:v>
                </c:pt>
                <c:pt idx="26">
                  <c:v>3.228311418624739</c:v>
                </c:pt>
                <c:pt idx="27">
                  <c:v>3.1410597586619087</c:v>
                </c:pt>
                <c:pt idx="28">
                  <c:v>3.3679140745652689</c:v>
                </c:pt>
                <c:pt idx="29">
                  <c:v>3.1410597586619087</c:v>
                </c:pt>
                <c:pt idx="30">
                  <c:v>3.1410597586619087</c:v>
                </c:pt>
                <c:pt idx="31">
                  <c:v>3.0712584306916439</c:v>
                </c:pt>
                <c:pt idx="32">
                  <c:v>3.1236094266693426</c:v>
                </c:pt>
                <c:pt idx="33">
                  <c:v>3.0712584306916439</c:v>
                </c:pt>
                <c:pt idx="34">
                  <c:v>3.0189074347139457</c:v>
                </c:pt>
                <c:pt idx="35">
                  <c:v>2.6699007948626226</c:v>
                </c:pt>
                <c:pt idx="36">
                  <c:v>2.8269537827957176</c:v>
                </c:pt>
                <c:pt idx="37">
                  <c:v>2.7571524548254533</c:v>
                </c:pt>
                <c:pt idx="38">
                  <c:v>2.5651988029072252</c:v>
                </c:pt>
                <c:pt idx="39">
                  <c:v>2.6873511268551882</c:v>
                </c:pt>
                <c:pt idx="40">
                  <c:v>2.6175497988849235</c:v>
                </c:pt>
                <c:pt idx="41">
                  <c:v>2.7048014588477547</c:v>
                </c:pt>
                <c:pt idx="42">
                  <c:v>3.1585100906544747</c:v>
                </c:pt>
                <c:pt idx="43">
                  <c:v>3.2632120826098721</c:v>
                </c:pt>
                <c:pt idx="44">
                  <c:v>3.6820200504314595</c:v>
                </c:pt>
                <c:pt idx="45">
                  <c:v>3.6645697184388935</c:v>
                </c:pt>
                <c:pt idx="46">
                  <c:v>3.6296690544537613</c:v>
                </c:pt>
                <c:pt idx="47">
                  <c:v>3.9088743663348193</c:v>
                </c:pt>
                <c:pt idx="48">
                  <c:v>4.0659273542679149</c:v>
                </c:pt>
                <c:pt idx="49">
                  <c:v>4.1880796782158782</c:v>
                </c:pt>
                <c:pt idx="50">
                  <c:v>4.4498346581043711</c:v>
                </c:pt>
                <c:pt idx="51">
                  <c:v>4.3625829999999999</c:v>
                </c:pt>
                <c:pt idx="52">
                  <c:v>4.4672850000000004</c:v>
                </c:pt>
                <c:pt idx="53">
                  <c:v>4.7115900000000002</c:v>
                </c:pt>
                <c:pt idx="54">
                  <c:v>4.6592386420151648</c:v>
                </c:pt>
                <c:pt idx="55">
                  <c:v>4.8686426259259576</c:v>
                </c:pt>
                <c:pt idx="56">
                  <c:v>4.5545366500597675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2F-41BA-9941-399EDC36661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 Distretto - 03 - IMPERIESE</c:v>
                </c:pt>
              </c:strCache>
            </c:strRef>
          </c:tx>
          <c:spPr>
            <a:ln w="730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Foglio1!$A$2:$A$58</c:f>
              <c:strCache>
                <c:ptCount val="57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</c:strCache>
            </c:strRef>
          </c:cat>
          <c:val>
            <c:numRef>
              <c:f>Foglio1!$D$2:$D$58</c:f>
              <c:numCache>
                <c:formatCode>0.00</c:formatCode>
                <c:ptCount val="57"/>
                <c:pt idx="0">
                  <c:v>1.2610870570431714</c:v>
                </c:pt>
                <c:pt idx="1">
                  <c:v>1.2210525472957687</c:v>
                </c:pt>
                <c:pt idx="2">
                  <c:v>1.5012941155275847</c:v>
                </c:pt>
                <c:pt idx="3">
                  <c:v>1.4212250960327801</c:v>
                </c:pt>
                <c:pt idx="4">
                  <c:v>1.4612596057801825</c:v>
                </c:pt>
                <c:pt idx="5">
                  <c:v>1.5413286252749869</c:v>
                </c:pt>
                <c:pt idx="6">
                  <c:v>1.4412423509064816</c:v>
                </c:pt>
                <c:pt idx="7">
                  <c:v>1.2610870570431714</c:v>
                </c:pt>
                <c:pt idx="8">
                  <c:v>1.3211388216642748</c:v>
                </c:pt>
                <c:pt idx="9">
                  <c:v>1.2610870570431714</c:v>
                </c:pt>
                <c:pt idx="10">
                  <c:v>1.4012078411590791</c:v>
                </c:pt>
                <c:pt idx="11">
                  <c:v>1.3611733314116767</c:v>
                </c:pt>
                <c:pt idx="12">
                  <c:v>1.1009490180535622</c:v>
                </c:pt>
                <c:pt idx="13">
                  <c:v>1.1209662729272634</c:v>
                </c:pt>
                <c:pt idx="14">
                  <c:v>1.2410698021694702</c:v>
                </c:pt>
                <c:pt idx="15">
                  <c:v>1.1810180375483668</c:v>
                </c:pt>
                <c:pt idx="16">
                  <c:v>1.1409835278009643</c:v>
                </c:pt>
                <c:pt idx="17">
                  <c:v>1.06091450830616</c:v>
                </c:pt>
                <c:pt idx="18">
                  <c:v>1.1409835278009643</c:v>
                </c:pt>
                <c:pt idx="19">
                  <c:v>1.2410698021694702</c:v>
                </c:pt>
                <c:pt idx="20">
                  <c:v>1.4012078411590791</c:v>
                </c:pt>
                <c:pt idx="21">
                  <c:v>1.5213113704012859</c:v>
                </c:pt>
                <c:pt idx="22">
                  <c:v>1.6814494093908949</c:v>
                </c:pt>
                <c:pt idx="23">
                  <c:v>1.7615184288856993</c:v>
                </c:pt>
                <c:pt idx="24">
                  <c:v>1.9416737227490097</c:v>
                </c:pt>
                <c:pt idx="25">
                  <c:v>1.9016392130016073</c:v>
                </c:pt>
                <c:pt idx="26">
                  <c:v>1.9416737227490097</c:v>
                </c:pt>
                <c:pt idx="27">
                  <c:v>2.2419325458545267</c:v>
                </c:pt>
                <c:pt idx="28">
                  <c:v>2.1618635263597219</c:v>
                </c:pt>
                <c:pt idx="29">
                  <c:v>2.2419325458545267</c:v>
                </c:pt>
                <c:pt idx="30">
                  <c:v>2.1818807812334233</c:v>
                </c:pt>
                <c:pt idx="31">
                  <c:v>2.0217427422438141</c:v>
                </c:pt>
                <c:pt idx="32">
                  <c:v>2.4621223494652393</c:v>
                </c:pt>
                <c:pt idx="33">
                  <c:v>2.5021568592126417</c:v>
                </c:pt>
                <c:pt idx="34">
                  <c:v>2.4020705848441355</c:v>
                </c:pt>
                <c:pt idx="35">
                  <c:v>2.2419325458545267</c:v>
                </c:pt>
                <c:pt idx="36">
                  <c:v>2.5822258787074457</c:v>
                </c:pt>
                <c:pt idx="37">
                  <c:v>2.6823121530759511</c:v>
                </c:pt>
                <c:pt idx="38">
                  <c:v>2.8724760743761126</c:v>
                </c:pt>
                <c:pt idx="39">
                  <c:v>2.4421050945915375</c:v>
                </c:pt>
                <c:pt idx="40">
                  <c:v>2.2819670556019287</c:v>
                </c:pt>
                <c:pt idx="41">
                  <c:v>2.2018980361071243</c:v>
                </c:pt>
                <c:pt idx="42">
                  <c:v>2.3620360750967335</c:v>
                </c:pt>
                <c:pt idx="43">
                  <c:v>2.0617772519912165</c:v>
                </c:pt>
                <c:pt idx="44">
                  <c:v>2.0017254873701131</c:v>
                </c:pt>
                <c:pt idx="45">
                  <c:v>2.3620360750967335</c:v>
                </c:pt>
                <c:pt idx="46">
                  <c:v>2.0217427422438141</c:v>
                </c:pt>
                <c:pt idx="47">
                  <c:v>2.2819670556019287</c:v>
                </c:pt>
                <c:pt idx="48">
                  <c:v>2.2619498007282277</c:v>
                </c:pt>
                <c:pt idx="49">
                  <c:v>2.2018980361071243</c:v>
                </c:pt>
                <c:pt idx="50">
                  <c:v>2.1018117617386185</c:v>
                </c:pt>
                <c:pt idx="51">
                  <c:v>2.2219150000000001</c:v>
                </c:pt>
                <c:pt idx="52">
                  <c:v>2.1818810000000002</c:v>
                </c:pt>
                <c:pt idx="53">
                  <c:v>2.1818810000000002</c:v>
                </c:pt>
                <c:pt idx="54">
                  <c:v>2.1018117617386185</c:v>
                </c:pt>
                <c:pt idx="55">
                  <c:v>2.0217427422438141</c:v>
                </c:pt>
                <c:pt idx="56">
                  <c:v>2.2419325458545267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2F-41BA-9941-399EDC36661D}"/>
            </c:ext>
          </c:extLst>
        </c:ser>
        <c:ser>
          <c:idx val="3"/>
          <c:order val="3"/>
          <c:tx>
            <c:strRef>
              <c:f>Foglio1!$V$1</c:f>
              <c:strCache>
                <c:ptCount val="1"/>
                <c:pt idx="0">
                  <c:v>LIGURIA</c:v>
                </c:pt>
              </c:strCache>
            </c:strRef>
          </c:tx>
          <c:spPr>
            <a:ln w="1270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Foglio1!$A$2:$A$58</c:f>
              <c:strCache>
                <c:ptCount val="57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</c:strCache>
            </c:strRef>
          </c:cat>
          <c:val>
            <c:numRef>
              <c:f>Foglio1!$V$2:$V$58</c:f>
              <c:numCache>
                <c:formatCode>0.00</c:formatCode>
                <c:ptCount val="57"/>
                <c:pt idx="0">
                  <c:v>1.766192478617383</c:v>
                </c:pt>
                <c:pt idx="1">
                  <c:v>1.7494952808153281</c:v>
                </c:pt>
                <c:pt idx="2">
                  <c:v>2.037985753950835</c:v>
                </c:pt>
                <c:pt idx="3">
                  <c:v>2.1864052899691027</c:v>
                </c:pt>
                <c:pt idx="4">
                  <c:v>2.2003196214708152</c:v>
                </c:pt>
                <c:pt idx="5">
                  <c:v>2.0825116147563159</c:v>
                </c:pt>
                <c:pt idx="6">
                  <c:v>2.0982811904582568</c:v>
                </c:pt>
                <c:pt idx="7">
                  <c:v>2.1808395573684178</c:v>
                </c:pt>
                <c:pt idx="8">
                  <c:v>2.0463343528518632</c:v>
                </c:pt>
                <c:pt idx="9">
                  <c:v>1.8561718223284573</c:v>
                </c:pt>
                <c:pt idx="10">
                  <c:v>1.7170285073113318</c:v>
                </c:pt>
                <c:pt idx="11">
                  <c:v>1.7587715018164694</c:v>
                </c:pt>
                <c:pt idx="12">
                  <c:v>1.7318704609131588</c:v>
                </c:pt>
                <c:pt idx="13">
                  <c:v>1.6391082509017414</c:v>
                </c:pt>
                <c:pt idx="14">
                  <c:v>1.5982928784967179</c:v>
                </c:pt>
                <c:pt idx="15">
                  <c:v>1.6520949603033397</c:v>
                </c:pt>
                <c:pt idx="16">
                  <c:v>1.636325384601399</c:v>
                </c:pt>
                <c:pt idx="17">
                  <c:v>1.6938379548084774</c:v>
                </c:pt>
                <c:pt idx="18">
                  <c:v>1.6103519657982019</c:v>
                </c:pt>
                <c:pt idx="19">
                  <c:v>1.6279767857003713</c:v>
                </c:pt>
                <c:pt idx="20">
                  <c:v>1.6131348320985446</c:v>
                </c:pt>
                <c:pt idx="21">
                  <c:v>1.7263047283124733</c:v>
                </c:pt>
                <c:pt idx="22">
                  <c:v>1.7420743040144144</c:v>
                </c:pt>
                <c:pt idx="23">
                  <c:v>1.7058970421099617</c:v>
                </c:pt>
                <c:pt idx="24">
                  <c:v>1.7170285073113318</c:v>
                </c:pt>
                <c:pt idx="25">
                  <c:v>1.7003313095092767</c:v>
                </c:pt>
                <c:pt idx="26">
                  <c:v>1.6762131349063085</c:v>
                </c:pt>
                <c:pt idx="27">
                  <c:v>1.6493120940029973</c:v>
                </c:pt>
                <c:pt idx="28">
                  <c:v>1.754133391315899</c:v>
                </c:pt>
                <c:pt idx="29">
                  <c:v>1.7476400366150997</c:v>
                </c:pt>
                <c:pt idx="30">
                  <c:v>1.7652648565172686</c:v>
                </c:pt>
                <c:pt idx="31">
                  <c:v>1.8190669383238911</c:v>
                </c:pt>
                <c:pt idx="32">
                  <c:v>1.879362374831312</c:v>
                </c:pt>
                <c:pt idx="33">
                  <c:v>1.8942043284331389</c:v>
                </c:pt>
                <c:pt idx="34">
                  <c:v>2.0073742246470681</c:v>
                </c:pt>
                <c:pt idx="35">
                  <c:v>1.8487508455275443</c:v>
                </c:pt>
                <c:pt idx="36">
                  <c:v>1.8515337118278867</c:v>
                </c:pt>
                <c:pt idx="37">
                  <c:v>1.9999532478461541</c:v>
                </c:pt>
                <c:pt idx="38">
                  <c:v>1.9393486039720285</c:v>
                </c:pt>
                <c:pt idx="39">
                  <c:v>1.8942043284331389</c:v>
                </c:pt>
                <c:pt idx="40">
                  <c:v>1.8608099328290284</c:v>
                </c:pt>
                <c:pt idx="41">
                  <c:v>1.8088630952226348</c:v>
                </c:pt>
                <c:pt idx="42" formatCode="General">
                  <c:v>1.8246326709245759</c:v>
                </c:pt>
                <c:pt idx="43">
                  <c:v>1.7726858333181821</c:v>
                </c:pt>
                <c:pt idx="44">
                  <c:v>1.8255602930246901</c:v>
                </c:pt>
                <c:pt idx="45">
                  <c:v>1.8218498046242333</c:v>
                </c:pt>
                <c:pt idx="46">
                  <c:v>1.7671201007174973</c:v>
                </c:pt>
                <c:pt idx="47">
                  <c:v>1.9173948809359931</c:v>
                </c:pt>
                <c:pt idx="48">
                  <c:v>1.8942043284331389</c:v>
                </c:pt>
                <c:pt idx="49">
                  <c:v>2.0036637362466108</c:v>
                </c:pt>
                <c:pt idx="50">
                  <c:v>2.0732353937551737</c:v>
                </c:pt>
                <c:pt idx="51">
                  <c:v>2.0639592000000002</c:v>
                </c:pt>
                <c:pt idx="52">
                  <c:v>2.0463344000000001</c:v>
                </c:pt>
                <c:pt idx="53">
                  <c:v>2.2068129999999999</c:v>
                </c:pt>
                <c:pt idx="54">
                  <c:v>2.1669252258667053</c:v>
                </c:pt>
                <c:pt idx="55">
                  <c:v>2.2400000000000002</c:v>
                </c:pt>
                <c:pt idx="56">
                  <c:v>2.2077405982717284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D-49E1-A022-F7383AFC3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631759"/>
        <c:axId val="1537642159"/>
      </c:lineChart>
      <c:dateAx>
        <c:axId val="153763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37642159"/>
        <c:crosses val="autoZero"/>
        <c:auto val="0"/>
        <c:lblOffset val="100"/>
        <c:baseTimeUnit val="days"/>
        <c:majorUnit val="7"/>
      </c:dateAx>
      <c:valAx>
        <c:axId val="1537642159"/>
        <c:scaling>
          <c:orientation val="minMax"/>
          <c:max val="5.099999999999999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3763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6557873619271907E-2"/>
          <c:w val="0.62668642010165199"/>
          <c:h val="0.223348320130678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0-4</c:v>
                </c:pt>
              </c:strCache>
            </c:strRef>
          </c:tx>
          <c:spPr>
            <a:ln w="825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Foglio1!$DO$2:$GB$2</c:f>
              <c:numCache>
                <c:formatCode>General</c:formatCode>
                <c:ptCount val="66"/>
                <c:pt idx="0">
                  <c:v>10.973974533520348</c:v>
                </c:pt>
                <c:pt idx="1">
                  <c:v>12.345721350210393</c:v>
                </c:pt>
                <c:pt idx="2">
                  <c:v>10.973974533520346</c:v>
                </c:pt>
                <c:pt idx="3">
                  <c:v>10.973974533520348</c:v>
                </c:pt>
                <c:pt idx="4">
                  <c:v>9.6022277168303045</c:v>
                </c:pt>
                <c:pt idx="5">
                  <c:v>9.6022277168303045</c:v>
                </c:pt>
                <c:pt idx="6">
                  <c:v>9.6022277168303027</c:v>
                </c:pt>
                <c:pt idx="7">
                  <c:v>10.973974533520348</c:v>
                </c:pt>
                <c:pt idx="8">
                  <c:v>11.659847941865369</c:v>
                </c:pt>
                <c:pt idx="9">
                  <c:v>10.973974533520348</c:v>
                </c:pt>
                <c:pt idx="10">
                  <c:v>8.230480900140261</c:v>
                </c:pt>
                <c:pt idx="11">
                  <c:v>9.2592910126577941</c:v>
                </c:pt>
                <c:pt idx="12">
                  <c:v>9.6022277168303045</c:v>
                </c:pt>
                <c:pt idx="13">
                  <c:v>10.288101125175327</c:v>
                </c:pt>
                <c:pt idx="14">
                  <c:v>8.9163543084852837</c:v>
                </c:pt>
                <c:pt idx="15">
                  <c:v>8.9163543084852819</c:v>
                </c:pt>
                <c:pt idx="16">
                  <c:v>9.6022277168303027</c:v>
                </c:pt>
                <c:pt idx="17">
                  <c:v>11.316911237692858</c:v>
                </c:pt>
                <c:pt idx="18">
                  <c:v>10.973974533520348</c:v>
                </c:pt>
                <c:pt idx="19">
                  <c:v>11.659847941865369</c:v>
                </c:pt>
                <c:pt idx="20">
                  <c:v>10.973974533520348</c:v>
                </c:pt>
                <c:pt idx="21">
                  <c:v>11.316911237692858</c:v>
                </c:pt>
                <c:pt idx="22">
                  <c:v>9.6022277168303045</c:v>
                </c:pt>
                <c:pt idx="23">
                  <c:v>8.5734176043127714</c:v>
                </c:pt>
                <c:pt idx="24">
                  <c:v>7.5446074917952393</c:v>
                </c:pt>
                <c:pt idx="25">
                  <c:v>7.2016707876227288</c:v>
                </c:pt>
                <c:pt idx="26">
                  <c:v>8.230480900140261</c:v>
                </c:pt>
                <c:pt idx="27">
                  <c:v>8.9163543084852837</c:v>
                </c:pt>
                <c:pt idx="28">
                  <c:v>8.230480900140261</c:v>
                </c:pt>
                <c:pt idx="29">
                  <c:v>9.2592910126577941</c:v>
                </c:pt>
                <c:pt idx="30">
                  <c:v>10.973974533520348</c:v>
                </c:pt>
                <c:pt idx="31">
                  <c:v>12.688658054382902</c:v>
                </c:pt>
                <c:pt idx="32">
                  <c:v>13.717468166900435</c:v>
                </c:pt>
                <c:pt idx="33">
                  <c:v>15.432151687762993</c:v>
                </c:pt>
                <c:pt idx="34">
                  <c:v>17.489771912798055</c:v>
                </c:pt>
                <c:pt idx="35">
                  <c:v>17.832708616970567</c:v>
                </c:pt>
                <c:pt idx="36">
                  <c:v>19.890328842005633</c:v>
                </c:pt>
                <c:pt idx="37">
                  <c:v>21.605012362868187</c:v>
                </c:pt>
                <c:pt idx="38">
                  <c:v>23.319695883730741</c:v>
                </c:pt>
                <c:pt idx="39">
                  <c:v>22.290885771213208</c:v>
                </c:pt>
                <c:pt idx="40">
                  <c:v>20.919138954523163</c:v>
                </c:pt>
                <c:pt idx="41">
                  <c:v>21.262075658695672</c:v>
                </c:pt>
                <c:pt idx="42">
                  <c:v>21.262075658695672</c:v>
                </c:pt>
                <c:pt idx="43">
                  <c:v>20.576202250350654</c:v>
                </c:pt>
                <c:pt idx="44">
                  <c:v>21.262075658695672</c:v>
                </c:pt>
                <c:pt idx="45">
                  <c:v>18.8615187294881</c:v>
                </c:pt>
                <c:pt idx="46">
                  <c:v>19.89032884200563</c:v>
                </c:pt>
                <c:pt idx="47">
                  <c:v>18.8615187294881</c:v>
                </c:pt>
                <c:pt idx="48">
                  <c:v>17.146835208625543</c:v>
                </c:pt>
                <c:pt idx="49">
                  <c:v>17.489771912798055</c:v>
                </c:pt>
                <c:pt idx="50">
                  <c:v>18.175645321143076</c:v>
                </c:pt>
                <c:pt idx="51">
                  <c:v>15.775088391935501</c:v>
                </c:pt>
                <c:pt idx="52">
                  <c:v>16.118025096108013</c:v>
                </c:pt>
                <c:pt idx="53">
                  <c:v>14.403341575245459</c:v>
                </c:pt>
                <c:pt idx="54">
                  <c:v>16.11802509610801</c:v>
                </c:pt>
                <c:pt idx="55">
                  <c:v>17.489771912798055</c:v>
                </c:pt>
                <c:pt idx="56">
                  <c:v>17.489771912798055</c:v>
                </c:pt>
                <c:pt idx="57">
                  <c:v>17.146835208625543</c:v>
                </c:pt>
                <c:pt idx="58">
                  <c:v>19.204455433660609</c:v>
                </c:pt>
                <c:pt idx="59">
                  <c:v>21.262075658695672</c:v>
                </c:pt>
                <c:pt idx="60">
                  <c:v>22.290885771213205</c:v>
                </c:pt>
                <c:pt idx="61">
                  <c:v>19.204455433660609</c:v>
                </c:pt>
                <c:pt idx="62">
                  <c:v>18.518582025315588</c:v>
                </c:pt>
                <c:pt idx="63">
                  <c:v>19.204455433660609</c:v>
                </c:pt>
                <c:pt idx="64">
                  <c:v>20.233265546178142</c:v>
                </c:pt>
                <c:pt idx="65">
                  <c:v>16.803898504453034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B-41A5-8EB3-336F9A63C280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5-19</c:v>
                </c:pt>
              </c:strCache>
            </c:strRef>
          </c:tx>
          <c:spPr>
            <a:ln w="825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Foglio1!$DO$3:$GB$3</c:f>
              <c:numCache>
                <c:formatCode>General</c:formatCode>
                <c:ptCount val="66"/>
                <c:pt idx="0">
                  <c:v>10.971294114717718</c:v>
                </c:pt>
                <c:pt idx="1">
                  <c:v>10.893483518159437</c:v>
                </c:pt>
                <c:pt idx="2">
                  <c:v>11.282536500950846</c:v>
                </c:pt>
                <c:pt idx="3">
                  <c:v>11.049104711276001</c:v>
                </c:pt>
                <c:pt idx="4">
                  <c:v>12.449695449325072</c:v>
                </c:pt>
                <c:pt idx="5">
                  <c:v>12.838748432116478</c:v>
                </c:pt>
                <c:pt idx="6">
                  <c:v>13.149990818349607</c:v>
                </c:pt>
                <c:pt idx="7">
                  <c:v>13.305612011466168</c:v>
                </c:pt>
                <c:pt idx="8">
                  <c:v>14.472770959840394</c:v>
                </c:pt>
                <c:pt idx="9">
                  <c:v>15.095255732306649</c:v>
                </c:pt>
                <c:pt idx="10">
                  <c:v>14.23933917016555</c:v>
                </c:pt>
                <c:pt idx="11">
                  <c:v>14.70620274951524</c:v>
                </c:pt>
                <c:pt idx="12">
                  <c:v>17.273952435938536</c:v>
                </c:pt>
                <c:pt idx="13">
                  <c:v>17.663005418729945</c:v>
                </c:pt>
                <c:pt idx="14">
                  <c:v>17.507384225613382</c:v>
                </c:pt>
                <c:pt idx="15">
                  <c:v>15.63992990821462</c:v>
                </c:pt>
                <c:pt idx="16">
                  <c:v>15.250876925423212</c:v>
                </c:pt>
                <c:pt idx="17">
                  <c:v>16.495846470355719</c:v>
                </c:pt>
                <c:pt idx="18">
                  <c:v>16.10679348756431</c:v>
                </c:pt>
                <c:pt idx="19">
                  <c:v>16.028982891006027</c:v>
                </c:pt>
                <c:pt idx="20">
                  <c:v>16.340225277239156</c:v>
                </c:pt>
                <c:pt idx="21">
                  <c:v>16.340225277239153</c:v>
                </c:pt>
                <c:pt idx="22">
                  <c:v>17.04052064626369</c:v>
                </c:pt>
                <c:pt idx="23">
                  <c:v>16.262414680680873</c:v>
                </c:pt>
                <c:pt idx="24">
                  <c:v>17.351763032496816</c:v>
                </c:pt>
                <c:pt idx="25">
                  <c:v>17.663005418729945</c:v>
                </c:pt>
                <c:pt idx="26">
                  <c:v>16.495846470355719</c:v>
                </c:pt>
                <c:pt idx="27">
                  <c:v>16.651467663472285</c:v>
                </c:pt>
                <c:pt idx="28">
                  <c:v>16.729278260030561</c:v>
                </c:pt>
                <c:pt idx="29">
                  <c:v>17.507384225613379</c:v>
                </c:pt>
                <c:pt idx="30">
                  <c:v>18.985785560220734</c:v>
                </c:pt>
                <c:pt idx="31">
                  <c:v>18.518921980871045</c:v>
                </c:pt>
                <c:pt idx="32">
                  <c:v>18.207679594637916</c:v>
                </c:pt>
                <c:pt idx="33">
                  <c:v>19.21921734989558</c:v>
                </c:pt>
                <c:pt idx="34">
                  <c:v>18.907974963662447</c:v>
                </c:pt>
                <c:pt idx="35">
                  <c:v>18.674543173987608</c:v>
                </c:pt>
                <c:pt idx="36">
                  <c:v>18.285490191196196</c:v>
                </c:pt>
                <c:pt idx="37">
                  <c:v>18.207679594637913</c:v>
                </c:pt>
                <c:pt idx="38">
                  <c:v>19.297027946453856</c:v>
                </c:pt>
                <c:pt idx="39">
                  <c:v>18.98578556022073</c:v>
                </c:pt>
                <c:pt idx="40">
                  <c:v>19.06359615677901</c:v>
                </c:pt>
                <c:pt idx="41">
                  <c:v>20.075133912036677</c:v>
                </c:pt>
                <c:pt idx="42">
                  <c:v>20.15294450859496</c:v>
                </c:pt>
                <c:pt idx="43">
                  <c:v>20.697618684502931</c:v>
                </c:pt>
                <c:pt idx="44">
                  <c:v>20.075133912036677</c:v>
                </c:pt>
                <c:pt idx="45">
                  <c:v>19.530459736128705</c:v>
                </c:pt>
                <c:pt idx="46">
                  <c:v>20.075133912036677</c:v>
                </c:pt>
                <c:pt idx="47">
                  <c:v>20.697618684502931</c:v>
                </c:pt>
                <c:pt idx="48">
                  <c:v>20.15294450859496</c:v>
                </c:pt>
                <c:pt idx="49">
                  <c:v>19.841702122361831</c:v>
                </c:pt>
                <c:pt idx="50">
                  <c:v>19.763891525803551</c:v>
                </c:pt>
                <c:pt idx="51">
                  <c:v>21.320103456969182</c:v>
                </c:pt>
                <c:pt idx="52">
                  <c:v>21.786967036318877</c:v>
                </c:pt>
                <c:pt idx="53">
                  <c:v>21.864777632877157</c:v>
                </c:pt>
                <c:pt idx="54">
                  <c:v>21.164482263852623</c:v>
                </c:pt>
                <c:pt idx="55">
                  <c:v>22.487262405343412</c:v>
                </c:pt>
                <c:pt idx="56">
                  <c:v>22.876315388134817</c:v>
                </c:pt>
                <c:pt idx="57">
                  <c:v>24.043474336509039</c:v>
                </c:pt>
                <c:pt idx="58">
                  <c:v>23.498800160601071</c:v>
                </c:pt>
                <c:pt idx="59">
                  <c:v>24.588148512417014</c:v>
                </c:pt>
                <c:pt idx="60">
                  <c:v>25.755307460791244</c:v>
                </c:pt>
                <c:pt idx="61">
                  <c:v>25.755307460791244</c:v>
                </c:pt>
                <c:pt idx="62">
                  <c:v>24.977201495208426</c:v>
                </c:pt>
                <c:pt idx="63">
                  <c:v>25.910928653907806</c:v>
                </c:pt>
                <c:pt idx="64">
                  <c:v>26.611224022932337</c:v>
                </c:pt>
                <c:pt idx="65">
                  <c:v>26.61122402293234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DB-41A5-8EB3-336F9A63C280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20-64</c:v>
                </c:pt>
              </c:strCache>
            </c:strRef>
          </c:tx>
          <c:spPr>
            <a:ln w="793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Foglio1!$DO$4:$GB$4</c:f>
              <c:numCache>
                <c:formatCode>General</c:formatCode>
                <c:ptCount val="66"/>
                <c:pt idx="0">
                  <c:v>16.116291148732493</c:v>
                </c:pt>
                <c:pt idx="1">
                  <c:v>16.917930501208307</c:v>
                </c:pt>
                <c:pt idx="2">
                  <c:v>18.036885430705791</c:v>
                </c:pt>
                <c:pt idx="3">
                  <c:v>19.673565775343913</c:v>
                </c:pt>
                <c:pt idx="4">
                  <c:v>20.542008407192707</c:v>
                </c:pt>
                <c:pt idx="5">
                  <c:v>20.692315785781926</c:v>
                </c:pt>
                <c:pt idx="6">
                  <c:v>21.928176454182136</c:v>
                </c:pt>
                <c:pt idx="7">
                  <c:v>22.729815806657946</c:v>
                </c:pt>
                <c:pt idx="8">
                  <c:v>23.147336302739102</c:v>
                </c:pt>
                <c:pt idx="9">
                  <c:v>22.412500229636272</c:v>
                </c:pt>
                <c:pt idx="10">
                  <c:v>19.489856757068203</c:v>
                </c:pt>
                <c:pt idx="11">
                  <c:v>20.17459037064129</c:v>
                </c:pt>
                <c:pt idx="12">
                  <c:v>24.800717467220462</c:v>
                </c:pt>
                <c:pt idx="13">
                  <c:v>24.70051254816099</c:v>
                </c:pt>
                <c:pt idx="14">
                  <c:v>23.865471555998681</c:v>
                </c:pt>
                <c:pt idx="15">
                  <c:v>23.832069916312189</c:v>
                </c:pt>
                <c:pt idx="16">
                  <c:v>23.331045321014809</c:v>
                </c:pt>
                <c:pt idx="17">
                  <c:v>24.049180574274395</c:v>
                </c:pt>
                <c:pt idx="18">
                  <c:v>22.228791211360569</c:v>
                </c:pt>
                <c:pt idx="19">
                  <c:v>20.341598569073756</c:v>
                </c:pt>
                <c:pt idx="20">
                  <c:v>19.60676249597093</c:v>
                </c:pt>
                <c:pt idx="21">
                  <c:v>19.456455117381712</c:v>
                </c:pt>
                <c:pt idx="22">
                  <c:v>17.953381331489563</c:v>
                </c:pt>
                <c:pt idx="23">
                  <c:v>18.036885430705791</c:v>
                </c:pt>
                <c:pt idx="24">
                  <c:v>17.869877232273332</c:v>
                </c:pt>
                <c:pt idx="25">
                  <c:v>18.370901827570716</c:v>
                </c:pt>
                <c:pt idx="26">
                  <c:v>17.65276657431113</c:v>
                </c:pt>
                <c:pt idx="27">
                  <c:v>18.337500187884221</c:v>
                </c:pt>
                <c:pt idx="28">
                  <c:v>18.153791169608514</c:v>
                </c:pt>
                <c:pt idx="29">
                  <c:v>18.38760264741396</c:v>
                </c:pt>
                <c:pt idx="30">
                  <c:v>18.955430522084328</c:v>
                </c:pt>
                <c:pt idx="31">
                  <c:v>19.55666003644119</c:v>
                </c:pt>
                <c:pt idx="32">
                  <c:v>19.506557576911451</c:v>
                </c:pt>
                <c:pt idx="33">
                  <c:v>19.790471514246637</c:v>
                </c:pt>
                <c:pt idx="34">
                  <c:v>19.489856757068207</c:v>
                </c:pt>
                <c:pt idx="35">
                  <c:v>19.807172334089881</c:v>
                </c:pt>
                <c:pt idx="36">
                  <c:v>19.790471514246637</c:v>
                </c:pt>
                <c:pt idx="37">
                  <c:v>19.890676433306108</c:v>
                </c:pt>
                <c:pt idx="38">
                  <c:v>20.057684631738571</c:v>
                </c:pt>
                <c:pt idx="39">
                  <c:v>20.475205127819724</c:v>
                </c:pt>
                <c:pt idx="40">
                  <c:v>20.90942644374412</c:v>
                </c:pt>
                <c:pt idx="41">
                  <c:v>21.610860877160462</c:v>
                </c:pt>
                <c:pt idx="42">
                  <c:v>21.493955138257743</c:v>
                </c:pt>
                <c:pt idx="43">
                  <c:v>22.12858629230109</c:v>
                </c:pt>
                <c:pt idx="44">
                  <c:v>21.727766616063182</c:v>
                </c:pt>
                <c:pt idx="45">
                  <c:v>21.644262516846954</c:v>
                </c:pt>
                <c:pt idx="46">
                  <c:v>21.694364976376693</c:v>
                </c:pt>
                <c:pt idx="47">
                  <c:v>21.343647759668524</c:v>
                </c:pt>
                <c:pt idx="48">
                  <c:v>20.942828083430616</c:v>
                </c:pt>
                <c:pt idx="49">
                  <c:v>20.759119065154913</c:v>
                </c:pt>
                <c:pt idx="50">
                  <c:v>19.773770694403392</c:v>
                </c:pt>
                <c:pt idx="51">
                  <c:v>19.857274793619617</c:v>
                </c:pt>
                <c:pt idx="52">
                  <c:v>19.42305347769522</c:v>
                </c:pt>
                <c:pt idx="53">
                  <c:v>19.606762495970923</c:v>
                </c:pt>
                <c:pt idx="54">
                  <c:v>19.740369054716894</c:v>
                </c:pt>
                <c:pt idx="55">
                  <c:v>20.007582172208831</c:v>
                </c:pt>
                <c:pt idx="56">
                  <c:v>20.191291190484545</c:v>
                </c:pt>
                <c:pt idx="57">
                  <c:v>21.126537101706326</c:v>
                </c:pt>
                <c:pt idx="58">
                  <c:v>21.293545300138785</c:v>
                </c:pt>
                <c:pt idx="59">
                  <c:v>22.663012527284963</c:v>
                </c:pt>
                <c:pt idx="60">
                  <c:v>22.813319905874177</c:v>
                </c:pt>
                <c:pt idx="61">
                  <c:v>23.598258438506747</c:v>
                </c:pt>
                <c:pt idx="62">
                  <c:v>23.681762537722978</c:v>
                </c:pt>
                <c:pt idx="63">
                  <c:v>23.698463357566222</c:v>
                </c:pt>
                <c:pt idx="64">
                  <c:v>23.447951059917528</c:v>
                </c:pt>
                <c:pt idx="65">
                  <c:v>21.894774814495641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DB-41A5-8EB3-336F9A63C280}"/>
            </c:ext>
          </c:extLst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65-79</c:v>
                </c:pt>
              </c:strCache>
            </c:strRef>
          </c:tx>
          <c:spPr>
            <a:ln w="85725" cap="rnd">
              <a:solidFill>
                <a:srgbClr val="FF9933"/>
              </a:solidFill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Foglio1!$DO$5:$GB$5</c:f>
              <c:numCache>
                <c:formatCode>General</c:formatCode>
                <c:ptCount val="66"/>
                <c:pt idx="0">
                  <c:v>13.171733559191283</c:v>
                </c:pt>
                <c:pt idx="1">
                  <c:v>13.768189418475419</c:v>
                </c:pt>
                <c:pt idx="2">
                  <c:v>14.016712693177141</c:v>
                </c:pt>
                <c:pt idx="3">
                  <c:v>15.408443031506787</c:v>
                </c:pt>
                <c:pt idx="4">
                  <c:v>16.402536130313678</c:v>
                </c:pt>
                <c:pt idx="5">
                  <c:v>16.700764059955745</c:v>
                </c:pt>
                <c:pt idx="6">
                  <c:v>17.197810609359188</c:v>
                </c:pt>
                <c:pt idx="7">
                  <c:v>17.74456181370298</c:v>
                </c:pt>
                <c:pt idx="8">
                  <c:v>18.390722327927453</c:v>
                </c:pt>
                <c:pt idx="9">
                  <c:v>18.341017672987107</c:v>
                </c:pt>
                <c:pt idx="10">
                  <c:v>16.203717510552298</c:v>
                </c:pt>
                <c:pt idx="11">
                  <c:v>15.806080271029543</c:v>
                </c:pt>
                <c:pt idx="12">
                  <c:v>18.092494398285389</c:v>
                </c:pt>
                <c:pt idx="13">
                  <c:v>17.943380433464355</c:v>
                </c:pt>
                <c:pt idx="14">
                  <c:v>17.396629229120567</c:v>
                </c:pt>
                <c:pt idx="15">
                  <c:v>16.998991989597812</c:v>
                </c:pt>
                <c:pt idx="16">
                  <c:v>15.955194235850575</c:v>
                </c:pt>
                <c:pt idx="17">
                  <c:v>15.259329066685753</c:v>
                </c:pt>
                <c:pt idx="18">
                  <c:v>15.756375616089198</c:v>
                </c:pt>
                <c:pt idx="19">
                  <c:v>15.060510446924377</c:v>
                </c:pt>
                <c:pt idx="20">
                  <c:v>15.259329066685753</c:v>
                </c:pt>
                <c:pt idx="21">
                  <c:v>15.060510446924374</c:v>
                </c:pt>
                <c:pt idx="22">
                  <c:v>14.265235967878864</c:v>
                </c:pt>
                <c:pt idx="23">
                  <c:v>14.314940622819208</c:v>
                </c:pt>
                <c:pt idx="24">
                  <c:v>15.706670961148856</c:v>
                </c:pt>
                <c:pt idx="25">
                  <c:v>14.961101137043688</c:v>
                </c:pt>
                <c:pt idx="26">
                  <c:v>14.414349932699897</c:v>
                </c:pt>
                <c:pt idx="27">
                  <c:v>14.46405458764024</c:v>
                </c:pt>
                <c:pt idx="28">
                  <c:v>14.314940622819206</c:v>
                </c:pt>
                <c:pt idx="29">
                  <c:v>13.967008038236795</c:v>
                </c:pt>
                <c:pt idx="30">
                  <c:v>14.016712693177141</c:v>
                </c:pt>
                <c:pt idx="31">
                  <c:v>13.619075453654384</c:v>
                </c:pt>
                <c:pt idx="32">
                  <c:v>13.867598728356105</c:v>
                </c:pt>
                <c:pt idx="33">
                  <c:v>14.016712693177141</c:v>
                </c:pt>
                <c:pt idx="34">
                  <c:v>13.768189418475419</c:v>
                </c:pt>
                <c:pt idx="35">
                  <c:v>14.016712693177142</c:v>
                </c:pt>
                <c:pt idx="36">
                  <c:v>13.967008038236797</c:v>
                </c:pt>
                <c:pt idx="37">
                  <c:v>14.016712693177141</c:v>
                </c:pt>
                <c:pt idx="38">
                  <c:v>15.507852341387474</c:v>
                </c:pt>
                <c:pt idx="39">
                  <c:v>16.303126820432986</c:v>
                </c:pt>
                <c:pt idx="40">
                  <c:v>16.253422165492644</c:v>
                </c:pt>
                <c:pt idx="41">
                  <c:v>16.601354750075053</c:v>
                </c:pt>
                <c:pt idx="42">
                  <c:v>16.402536130313674</c:v>
                </c:pt>
                <c:pt idx="43">
                  <c:v>16.75046871489609</c:v>
                </c:pt>
                <c:pt idx="44">
                  <c:v>16.700764059955741</c:v>
                </c:pt>
                <c:pt idx="45">
                  <c:v>15.110215101864721</c:v>
                </c:pt>
                <c:pt idx="46">
                  <c:v>14.165826657998176</c:v>
                </c:pt>
                <c:pt idx="47">
                  <c:v>15.110215101864721</c:v>
                </c:pt>
                <c:pt idx="48">
                  <c:v>13.817894073415763</c:v>
                </c:pt>
                <c:pt idx="49">
                  <c:v>13.768189418475417</c:v>
                </c:pt>
                <c:pt idx="50">
                  <c:v>13.569370798714042</c:v>
                </c:pt>
                <c:pt idx="51">
                  <c:v>13.718484763535075</c:v>
                </c:pt>
                <c:pt idx="52">
                  <c:v>14.016712693177142</c:v>
                </c:pt>
                <c:pt idx="53">
                  <c:v>14.165826657998176</c:v>
                </c:pt>
                <c:pt idx="54">
                  <c:v>13.221438214131629</c:v>
                </c:pt>
                <c:pt idx="55">
                  <c:v>14.364645277759552</c:v>
                </c:pt>
                <c:pt idx="56">
                  <c:v>14.414349932699896</c:v>
                </c:pt>
                <c:pt idx="57">
                  <c:v>14.314940622819208</c:v>
                </c:pt>
                <c:pt idx="58">
                  <c:v>14.265235967878864</c:v>
                </c:pt>
                <c:pt idx="59">
                  <c:v>14.364645277759553</c:v>
                </c:pt>
                <c:pt idx="60">
                  <c:v>14.215531312938518</c:v>
                </c:pt>
                <c:pt idx="61">
                  <c:v>14.513759242580587</c:v>
                </c:pt>
                <c:pt idx="62">
                  <c:v>14.165826657998172</c:v>
                </c:pt>
                <c:pt idx="63">
                  <c:v>14.712577862341963</c:v>
                </c:pt>
                <c:pt idx="64">
                  <c:v>14.513759242580587</c:v>
                </c:pt>
                <c:pt idx="65">
                  <c:v>13.122028904250939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DB-41A5-8EB3-336F9A63C280}"/>
            </c:ext>
          </c:extLst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&gt;80</c:v>
                </c:pt>
              </c:strCache>
            </c:strRef>
          </c:tx>
          <c:spPr>
            <a:ln w="857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Foglio1!$DO$6:$GB$6</c:f>
              <c:numCache>
                <c:formatCode>General</c:formatCode>
                <c:ptCount val="66"/>
                <c:pt idx="0">
                  <c:v>18.523640900531372</c:v>
                </c:pt>
                <c:pt idx="1">
                  <c:v>20.932544874143073</c:v>
                </c:pt>
                <c:pt idx="2">
                  <c:v>22.42772665086758</c:v>
                </c:pt>
                <c:pt idx="3">
                  <c:v>25.501155858579061</c:v>
                </c:pt>
                <c:pt idx="4">
                  <c:v>26.165681092678845</c:v>
                </c:pt>
                <c:pt idx="5">
                  <c:v>26.996337635303568</c:v>
                </c:pt>
                <c:pt idx="6">
                  <c:v>27.826994177928292</c:v>
                </c:pt>
                <c:pt idx="7">
                  <c:v>28.24232244924065</c:v>
                </c:pt>
                <c:pt idx="8">
                  <c:v>29.156044646127846</c:v>
                </c:pt>
                <c:pt idx="9">
                  <c:v>31.398817311214607</c:v>
                </c:pt>
                <c:pt idx="10">
                  <c:v>27.660862869403342</c:v>
                </c:pt>
                <c:pt idx="11">
                  <c:v>27.4947315608784</c:v>
                </c:pt>
                <c:pt idx="12">
                  <c:v>29.405241608915269</c:v>
                </c:pt>
                <c:pt idx="13">
                  <c:v>28.989913337602907</c:v>
                </c:pt>
                <c:pt idx="14">
                  <c:v>28.325388103503126</c:v>
                </c:pt>
                <c:pt idx="15">
                  <c:v>27.910059832190765</c:v>
                </c:pt>
                <c:pt idx="16">
                  <c:v>23.839842773329611</c:v>
                </c:pt>
                <c:pt idx="17">
                  <c:v>24.338236698904446</c:v>
                </c:pt>
                <c:pt idx="18">
                  <c:v>24.08903973611703</c:v>
                </c:pt>
                <c:pt idx="19">
                  <c:v>22.51079230513005</c:v>
                </c:pt>
                <c:pt idx="20">
                  <c:v>28.242322449240653</c:v>
                </c:pt>
                <c:pt idx="21">
                  <c:v>28.076191140715711</c:v>
                </c:pt>
                <c:pt idx="22">
                  <c:v>24.005974081854557</c:v>
                </c:pt>
                <c:pt idx="23">
                  <c:v>24.089039736117027</c:v>
                </c:pt>
                <c:pt idx="24">
                  <c:v>23.424514502017249</c:v>
                </c:pt>
                <c:pt idx="25">
                  <c:v>23.092251884967357</c:v>
                </c:pt>
                <c:pt idx="26">
                  <c:v>22.344660996605107</c:v>
                </c:pt>
                <c:pt idx="27">
                  <c:v>16.862327815281919</c:v>
                </c:pt>
                <c:pt idx="28">
                  <c:v>16.114736926919665</c:v>
                </c:pt>
                <c:pt idx="29">
                  <c:v>16.6131308524945</c:v>
                </c:pt>
                <c:pt idx="30">
                  <c:v>16.696196506756973</c:v>
                </c:pt>
                <c:pt idx="31">
                  <c:v>15.948605618394723</c:v>
                </c:pt>
                <c:pt idx="32">
                  <c:v>15.201014730032469</c:v>
                </c:pt>
                <c:pt idx="33">
                  <c:v>16.945393469544392</c:v>
                </c:pt>
                <c:pt idx="34">
                  <c:v>16.779262161019449</c:v>
                </c:pt>
                <c:pt idx="35">
                  <c:v>17.692984357906646</c:v>
                </c:pt>
                <c:pt idx="36">
                  <c:v>17.859115666431588</c:v>
                </c:pt>
                <c:pt idx="37">
                  <c:v>18.772837863318788</c:v>
                </c:pt>
                <c:pt idx="38">
                  <c:v>19.022034826106204</c:v>
                </c:pt>
                <c:pt idx="39">
                  <c:v>19.10510048036868</c:v>
                </c:pt>
                <c:pt idx="40">
                  <c:v>17.776050012169119</c:v>
                </c:pt>
                <c:pt idx="41">
                  <c:v>16.779262161019449</c:v>
                </c:pt>
                <c:pt idx="42">
                  <c:v>17.028459123806865</c:v>
                </c:pt>
                <c:pt idx="43">
                  <c:v>18.025246974956534</c:v>
                </c:pt>
                <c:pt idx="44">
                  <c:v>16.280868235444611</c:v>
                </c:pt>
                <c:pt idx="45">
                  <c:v>16.53006519823203</c:v>
                </c:pt>
                <c:pt idx="46">
                  <c:v>16.363933889707084</c:v>
                </c:pt>
                <c:pt idx="47">
                  <c:v>16.363933889707084</c:v>
                </c:pt>
                <c:pt idx="48">
                  <c:v>16.031671272657196</c:v>
                </c:pt>
                <c:pt idx="49">
                  <c:v>15.533277347082359</c:v>
                </c:pt>
                <c:pt idx="50">
                  <c:v>12.625979447895821</c:v>
                </c:pt>
                <c:pt idx="51">
                  <c:v>12.459848139370877</c:v>
                </c:pt>
                <c:pt idx="52">
                  <c:v>11.712257251008625</c:v>
                </c:pt>
                <c:pt idx="53">
                  <c:v>12.044519868058515</c:v>
                </c:pt>
                <c:pt idx="54">
                  <c:v>12.459848139370877</c:v>
                </c:pt>
                <c:pt idx="55">
                  <c:v>12.792110756420767</c:v>
                </c:pt>
                <c:pt idx="56">
                  <c:v>12.709045102158294</c:v>
                </c:pt>
                <c:pt idx="57">
                  <c:v>13.290504681995602</c:v>
                </c:pt>
                <c:pt idx="58">
                  <c:v>14.951817767245052</c:v>
                </c:pt>
                <c:pt idx="59">
                  <c:v>16.114736926919669</c:v>
                </c:pt>
                <c:pt idx="60">
                  <c:v>15.450211692819888</c:v>
                </c:pt>
                <c:pt idx="61">
                  <c:v>15.367146038557417</c:v>
                </c:pt>
                <c:pt idx="62">
                  <c:v>14.619555150195163</c:v>
                </c:pt>
                <c:pt idx="63">
                  <c:v>14.951817767245052</c:v>
                </c:pt>
                <c:pt idx="64">
                  <c:v>15.28408038429494</c:v>
                </c:pt>
                <c:pt idx="65">
                  <c:v>13.041307719208181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DB-41A5-8EB3-336F9A63C280}"/>
            </c:ext>
          </c:extLst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Tot Lig</c:v>
                </c:pt>
              </c:strCache>
            </c:strRef>
          </c:tx>
          <c:spPr>
            <a:ln w="889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Foglio1!$DO$1:$GB$1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Foglio1!$DO$7:$GB$7</c:f>
              <c:numCache>
                <c:formatCode>General</c:formatCode>
                <c:ptCount val="66"/>
                <c:pt idx="0">
                  <c:v>15.08313534785643</c:v>
                </c:pt>
                <c:pt idx="1">
                  <c:v>15.936547679961468</c:v>
                </c:pt>
                <c:pt idx="2">
                  <c:v>16.780683791065364</c:v>
                </c:pt>
                <c:pt idx="3">
                  <c:v>18.264879151248042</c:v>
                </c:pt>
                <c:pt idx="4">
                  <c:v>19.136843925355361</c:v>
                </c:pt>
                <c:pt idx="5">
                  <c:v>19.415130555389617</c:v>
                </c:pt>
                <c:pt idx="6">
                  <c:v>20.324200213501506</c:v>
                </c:pt>
                <c:pt idx="7">
                  <c:v>20.973535683581421</c:v>
                </c:pt>
                <c:pt idx="8">
                  <c:v>21.585766269656776</c:v>
                </c:pt>
                <c:pt idx="9">
                  <c:v>21.474451617643073</c:v>
                </c:pt>
                <c:pt idx="10">
                  <c:v>18.858557295321113</c:v>
                </c:pt>
                <c:pt idx="11">
                  <c:v>19.229606135366783</c:v>
                </c:pt>
                <c:pt idx="12">
                  <c:v>22.754570115800629</c:v>
                </c:pt>
                <c:pt idx="13">
                  <c:v>22.689636568792643</c:v>
                </c:pt>
                <c:pt idx="14">
                  <c:v>21.993919993707014</c:v>
                </c:pt>
                <c:pt idx="15">
                  <c:v>21.632147374662484</c:v>
                </c:pt>
                <c:pt idx="16">
                  <c:v>20.676696611544887</c:v>
                </c:pt>
                <c:pt idx="17">
                  <c:v>21.196164987608825</c:v>
                </c:pt>
                <c:pt idx="18">
                  <c:v>20.19433311948552</c:v>
                </c:pt>
                <c:pt idx="19">
                  <c:v>18.849281074319972</c:v>
                </c:pt>
                <c:pt idx="20">
                  <c:v>19.136843925355361</c:v>
                </c:pt>
                <c:pt idx="21">
                  <c:v>19.006976831339379</c:v>
                </c:pt>
                <c:pt idx="22">
                  <c:v>17.606267460166979</c:v>
                </c:pt>
                <c:pt idx="23">
                  <c:v>17.550610134160127</c:v>
                </c:pt>
                <c:pt idx="24">
                  <c:v>17.745410775184105</c:v>
                </c:pt>
                <c:pt idx="25">
                  <c:v>17.875277869200087</c:v>
                </c:pt>
                <c:pt idx="26">
                  <c:v>17.17956129411446</c:v>
                </c:pt>
                <c:pt idx="27">
                  <c:v>16.994036874091627</c:v>
                </c:pt>
                <c:pt idx="28">
                  <c:v>16.771407570064223</c:v>
                </c:pt>
                <c:pt idx="29">
                  <c:v>17.012589316093909</c:v>
                </c:pt>
                <c:pt idx="30">
                  <c:v>17.569162576162416</c:v>
                </c:pt>
                <c:pt idx="31">
                  <c:v>17.736134554182964</c:v>
                </c:pt>
                <c:pt idx="32">
                  <c:v>17.661924786173831</c:v>
                </c:pt>
                <c:pt idx="33">
                  <c:v>18.20922182524119</c:v>
                </c:pt>
                <c:pt idx="34">
                  <c:v>17.995868742214931</c:v>
                </c:pt>
                <c:pt idx="35">
                  <c:v>18.301984035252609</c:v>
                </c:pt>
                <c:pt idx="36">
                  <c:v>18.31126025625375</c:v>
                </c:pt>
                <c:pt idx="37">
                  <c:v>18.515337118278868</c:v>
                </c:pt>
                <c:pt idx="38">
                  <c:v>19.090462820349654</c:v>
                </c:pt>
                <c:pt idx="39">
                  <c:v>19.415130555389613</c:v>
                </c:pt>
                <c:pt idx="40">
                  <c:v>19.470787881396461</c:v>
                </c:pt>
                <c:pt idx="41">
                  <c:v>19.943875152454691</c:v>
                </c:pt>
                <c:pt idx="42">
                  <c:v>19.878941605446702</c:v>
                </c:pt>
                <c:pt idx="43">
                  <c:v>20.454067307517487</c:v>
                </c:pt>
                <c:pt idx="44">
                  <c:v>19.971703815458117</c:v>
                </c:pt>
                <c:pt idx="45">
                  <c:v>19.526445207403317</c:v>
                </c:pt>
                <c:pt idx="46">
                  <c:v>19.45223543939418</c:v>
                </c:pt>
                <c:pt idx="47">
                  <c:v>19.480064102397609</c:v>
                </c:pt>
                <c:pt idx="48">
                  <c:v>18.867833516322257</c:v>
                </c:pt>
                <c:pt idx="49">
                  <c:v>18.673032875298276</c:v>
                </c:pt>
                <c:pt idx="50">
                  <c:v>17.773239438187527</c:v>
                </c:pt>
                <c:pt idx="51">
                  <c:v>17.949487637209224</c:v>
                </c:pt>
                <c:pt idx="52">
                  <c:v>17.745410775184105</c:v>
                </c:pt>
                <c:pt idx="53">
                  <c:v>17.875277869200087</c:v>
                </c:pt>
                <c:pt idx="54">
                  <c:v>17.782515659188672</c:v>
                </c:pt>
                <c:pt idx="55">
                  <c:v>18.376193803261742</c:v>
                </c:pt>
                <c:pt idx="56">
                  <c:v>18.524613339280005</c:v>
                </c:pt>
                <c:pt idx="57">
                  <c:v>19.220329914365635</c:v>
                </c:pt>
                <c:pt idx="58">
                  <c:v>19.480064102397609</c:v>
                </c:pt>
                <c:pt idx="59">
                  <c:v>20.574658180532328</c:v>
                </c:pt>
                <c:pt idx="60">
                  <c:v>20.723077716550595</c:v>
                </c:pt>
                <c:pt idx="61">
                  <c:v>21.121955219599691</c:v>
                </c:pt>
                <c:pt idx="62">
                  <c:v>20.908602136573432</c:v>
                </c:pt>
                <c:pt idx="63">
                  <c:v>21.186888766607684</c:v>
                </c:pt>
                <c:pt idx="64">
                  <c:v>21.159060103604258</c:v>
                </c:pt>
                <c:pt idx="65">
                  <c:v>19.693417185423865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DB-41A5-8EB3-336F9A63C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74865408"/>
        <c:axId val="-1674859968"/>
      </c:lineChart>
      <c:catAx>
        <c:axId val="-16748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02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74859968"/>
        <c:crosses val="autoZero"/>
        <c:auto val="1"/>
        <c:lblAlgn val="ctr"/>
        <c:lblOffset val="100"/>
        <c:noMultiLvlLbl val="0"/>
      </c:catAx>
      <c:valAx>
        <c:axId val="-167485996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7486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868810890164142E-2"/>
          <c:y val="4.8896920623420707E-2"/>
          <c:w val="0.54520023132701634"/>
          <c:h val="5.1373928493511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0-4</c:v>
                </c:pt>
              </c:strCache>
            </c:strRef>
          </c:tx>
          <c:spPr>
            <a:ln w="82550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Foglio1!$CN$1:$FA$1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Foglio1!$CN$2:$FA$2</c:f>
              <c:numCache>
                <c:formatCode>General</c:formatCode>
                <c:ptCount val="66"/>
                <c:pt idx="0">
                  <c:v>10.973974533520348</c:v>
                </c:pt>
                <c:pt idx="1">
                  <c:v>12.345721350210393</c:v>
                </c:pt>
                <c:pt idx="2">
                  <c:v>10.973974533520346</c:v>
                </c:pt>
                <c:pt idx="3">
                  <c:v>10.973974533520348</c:v>
                </c:pt>
                <c:pt idx="4">
                  <c:v>9.6022277168303045</c:v>
                </c:pt>
                <c:pt idx="5">
                  <c:v>9.6022277168303045</c:v>
                </c:pt>
                <c:pt idx="6">
                  <c:v>9.6022277168303027</c:v>
                </c:pt>
                <c:pt idx="7">
                  <c:v>10.973974533520348</c:v>
                </c:pt>
                <c:pt idx="8">
                  <c:v>11.659847941865369</c:v>
                </c:pt>
                <c:pt idx="9">
                  <c:v>10.973974533520348</c:v>
                </c:pt>
                <c:pt idx="10">
                  <c:v>8.230480900140261</c:v>
                </c:pt>
                <c:pt idx="11">
                  <c:v>9.2592910126577941</c:v>
                </c:pt>
                <c:pt idx="12">
                  <c:v>9.6022277168303045</c:v>
                </c:pt>
                <c:pt idx="13">
                  <c:v>10.288101125175327</c:v>
                </c:pt>
                <c:pt idx="14">
                  <c:v>8.9163543084852837</c:v>
                </c:pt>
                <c:pt idx="15">
                  <c:v>8.9163543084852819</c:v>
                </c:pt>
                <c:pt idx="16">
                  <c:v>9.6022277168303027</c:v>
                </c:pt>
                <c:pt idx="17">
                  <c:v>11.316911237692858</c:v>
                </c:pt>
                <c:pt idx="18">
                  <c:v>10.973974533520348</c:v>
                </c:pt>
                <c:pt idx="19">
                  <c:v>11.659847941865369</c:v>
                </c:pt>
                <c:pt idx="20">
                  <c:v>10.973974533520348</c:v>
                </c:pt>
                <c:pt idx="21">
                  <c:v>11.316911237692858</c:v>
                </c:pt>
                <c:pt idx="22">
                  <c:v>9.6022277168303045</c:v>
                </c:pt>
                <c:pt idx="23">
                  <c:v>8.5734176043127714</c:v>
                </c:pt>
                <c:pt idx="24">
                  <c:v>7.5446074917952393</c:v>
                </c:pt>
                <c:pt idx="25">
                  <c:v>7.2016707876227288</c:v>
                </c:pt>
                <c:pt idx="26">
                  <c:v>8.230480900140261</c:v>
                </c:pt>
                <c:pt idx="27">
                  <c:v>8.9163543084852837</c:v>
                </c:pt>
                <c:pt idx="28">
                  <c:v>8.230480900140261</c:v>
                </c:pt>
                <c:pt idx="29">
                  <c:v>9.2592910126577941</c:v>
                </c:pt>
                <c:pt idx="30">
                  <c:v>10.973974533520348</c:v>
                </c:pt>
                <c:pt idx="31">
                  <c:v>12.688658054382902</c:v>
                </c:pt>
                <c:pt idx="32">
                  <c:v>13.717468166900435</c:v>
                </c:pt>
                <c:pt idx="33">
                  <c:v>15.432151687762993</c:v>
                </c:pt>
                <c:pt idx="34">
                  <c:v>17.489771912798055</c:v>
                </c:pt>
                <c:pt idx="35">
                  <c:v>17.832708616970567</c:v>
                </c:pt>
                <c:pt idx="36">
                  <c:v>19.890328842005633</c:v>
                </c:pt>
                <c:pt idx="37">
                  <c:v>21.605012362868187</c:v>
                </c:pt>
                <c:pt idx="38">
                  <c:v>23.319695883730741</c:v>
                </c:pt>
                <c:pt idx="39">
                  <c:v>22.290885771213208</c:v>
                </c:pt>
                <c:pt idx="40">
                  <c:v>20.919138954523163</c:v>
                </c:pt>
                <c:pt idx="41">
                  <c:v>21.262075658695672</c:v>
                </c:pt>
                <c:pt idx="42">
                  <c:v>21.262075658695672</c:v>
                </c:pt>
                <c:pt idx="43">
                  <c:v>20.576202250350654</c:v>
                </c:pt>
                <c:pt idx="44">
                  <c:v>21.262075658695672</c:v>
                </c:pt>
                <c:pt idx="45">
                  <c:v>18.8615187294881</c:v>
                </c:pt>
                <c:pt idx="46">
                  <c:v>19.89032884200563</c:v>
                </c:pt>
                <c:pt idx="47">
                  <c:v>18.8615187294881</c:v>
                </c:pt>
                <c:pt idx="48">
                  <c:v>17.146835208625543</c:v>
                </c:pt>
                <c:pt idx="49">
                  <c:v>17.489771912798055</c:v>
                </c:pt>
                <c:pt idx="50">
                  <c:v>18.175645321143076</c:v>
                </c:pt>
                <c:pt idx="51">
                  <c:v>15.775088391935501</c:v>
                </c:pt>
                <c:pt idx="52">
                  <c:v>16.118025096108013</c:v>
                </c:pt>
                <c:pt idx="53">
                  <c:v>14.403341575245459</c:v>
                </c:pt>
                <c:pt idx="54">
                  <c:v>16.11802509610801</c:v>
                </c:pt>
                <c:pt idx="55">
                  <c:v>17.489771912798055</c:v>
                </c:pt>
                <c:pt idx="56">
                  <c:v>17.489771912798055</c:v>
                </c:pt>
                <c:pt idx="57">
                  <c:v>17.146835208625543</c:v>
                </c:pt>
                <c:pt idx="58">
                  <c:v>19.204455433660609</c:v>
                </c:pt>
                <c:pt idx="59">
                  <c:v>21.262075658695672</c:v>
                </c:pt>
                <c:pt idx="60">
                  <c:v>22.290885771213205</c:v>
                </c:pt>
                <c:pt idx="61">
                  <c:v>19.204455433660609</c:v>
                </c:pt>
                <c:pt idx="62">
                  <c:v>18.518582025315588</c:v>
                </c:pt>
                <c:pt idx="63">
                  <c:v>19.204455433660609</c:v>
                </c:pt>
                <c:pt idx="64">
                  <c:v>20.233265546178142</c:v>
                </c:pt>
                <c:pt idx="65">
                  <c:v>16.803898504453034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B-41A5-8EB3-336F9A63C280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5-19</c:v>
                </c:pt>
              </c:strCache>
            </c:strRef>
          </c:tx>
          <c:spPr>
            <a:ln w="82550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rgbClr val="0000FF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Foglio1!$CN$1:$FA$1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Foglio1!$CN$3:$FA$3</c:f>
              <c:numCache>
                <c:formatCode>General</c:formatCode>
                <c:ptCount val="66"/>
                <c:pt idx="0">
                  <c:v>10.971294114717718</c:v>
                </c:pt>
                <c:pt idx="1">
                  <c:v>10.893483518159437</c:v>
                </c:pt>
                <c:pt idx="2">
                  <c:v>11.282536500950846</c:v>
                </c:pt>
                <c:pt idx="3">
                  <c:v>11.049104711276001</c:v>
                </c:pt>
                <c:pt idx="4">
                  <c:v>12.449695449325072</c:v>
                </c:pt>
                <c:pt idx="5">
                  <c:v>12.838748432116478</c:v>
                </c:pt>
                <c:pt idx="6">
                  <c:v>13.149990818349607</c:v>
                </c:pt>
                <c:pt idx="7">
                  <c:v>13.305612011466168</c:v>
                </c:pt>
                <c:pt idx="8">
                  <c:v>14.472770959840394</c:v>
                </c:pt>
                <c:pt idx="9">
                  <c:v>15.095255732306649</c:v>
                </c:pt>
                <c:pt idx="10">
                  <c:v>14.23933917016555</c:v>
                </c:pt>
                <c:pt idx="11">
                  <c:v>14.70620274951524</c:v>
                </c:pt>
                <c:pt idx="12">
                  <c:v>17.273952435938536</c:v>
                </c:pt>
                <c:pt idx="13">
                  <c:v>17.663005418729945</c:v>
                </c:pt>
                <c:pt idx="14">
                  <c:v>17.507384225613382</c:v>
                </c:pt>
                <c:pt idx="15">
                  <c:v>15.63992990821462</c:v>
                </c:pt>
                <c:pt idx="16">
                  <c:v>15.250876925423212</c:v>
                </c:pt>
                <c:pt idx="17">
                  <c:v>16.495846470355719</c:v>
                </c:pt>
                <c:pt idx="18">
                  <c:v>16.10679348756431</c:v>
                </c:pt>
                <c:pt idx="19">
                  <c:v>16.028982891006027</c:v>
                </c:pt>
                <c:pt idx="20">
                  <c:v>16.340225277239156</c:v>
                </c:pt>
                <c:pt idx="21">
                  <c:v>16.340225277239153</c:v>
                </c:pt>
                <c:pt idx="22">
                  <c:v>17.04052064626369</c:v>
                </c:pt>
                <c:pt idx="23">
                  <c:v>16.262414680680873</c:v>
                </c:pt>
                <c:pt idx="24">
                  <c:v>17.351763032496816</c:v>
                </c:pt>
                <c:pt idx="25">
                  <c:v>17.663005418729945</c:v>
                </c:pt>
                <c:pt idx="26">
                  <c:v>16.495846470355719</c:v>
                </c:pt>
                <c:pt idx="27">
                  <c:v>16.651467663472285</c:v>
                </c:pt>
                <c:pt idx="28">
                  <c:v>16.729278260030561</c:v>
                </c:pt>
                <c:pt idx="29">
                  <c:v>17.507384225613379</c:v>
                </c:pt>
                <c:pt idx="30">
                  <c:v>18.985785560220734</c:v>
                </c:pt>
                <c:pt idx="31">
                  <c:v>18.518921980871045</c:v>
                </c:pt>
                <c:pt idx="32">
                  <c:v>18.207679594637916</c:v>
                </c:pt>
                <c:pt idx="33">
                  <c:v>19.21921734989558</c:v>
                </c:pt>
                <c:pt idx="34">
                  <c:v>18.907974963662447</c:v>
                </c:pt>
                <c:pt idx="35">
                  <c:v>18.674543173987608</c:v>
                </c:pt>
                <c:pt idx="36">
                  <c:v>18.285490191196196</c:v>
                </c:pt>
                <c:pt idx="37">
                  <c:v>18.207679594637913</c:v>
                </c:pt>
                <c:pt idx="38">
                  <c:v>19.297027946453856</c:v>
                </c:pt>
                <c:pt idx="39">
                  <c:v>18.98578556022073</c:v>
                </c:pt>
                <c:pt idx="40">
                  <c:v>19.06359615677901</c:v>
                </c:pt>
                <c:pt idx="41">
                  <c:v>20.075133912036677</c:v>
                </c:pt>
                <c:pt idx="42">
                  <c:v>20.15294450859496</c:v>
                </c:pt>
                <c:pt idx="43">
                  <c:v>20.697618684502931</c:v>
                </c:pt>
                <c:pt idx="44">
                  <c:v>20.075133912036677</c:v>
                </c:pt>
                <c:pt idx="45">
                  <c:v>19.530459736128705</c:v>
                </c:pt>
                <c:pt idx="46">
                  <c:v>20.075133912036677</c:v>
                </c:pt>
                <c:pt idx="47">
                  <c:v>20.697618684502931</c:v>
                </c:pt>
                <c:pt idx="48">
                  <c:v>20.15294450859496</c:v>
                </c:pt>
                <c:pt idx="49">
                  <c:v>19.841702122361831</c:v>
                </c:pt>
                <c:pt idx="50">
                  <c:v>19.763891525803551</c:v>
                </c:pt>
                <c:pt idx="51">
                  <c:v>21.320103456969182</c:v>
                </c:pt>
                <c:pt idx="52">
                  <c:v>21.786967036318877</c:v>
                </c:pt>
                <c:pt idx="53">
                  <c:v>21.864777632877157</c:v>
                </c:pt>
                <c:pt idx="54">
                  <c:v>21.164482263852623</c:v>
                </c:pt>
                <c:pt idx="55">
                  <c:v>22.487262405343412</c:v>
                </c:pt>
                <c:pt idx="56">
                  <c:v>22.876315388134817</c:v>
                </c:pt>
                <c:pt idx="57">
                  <c:v>24.043474336509039</c:v>
                </c:pt>
                <c:pt idx="58">
                  <c:v>23.498800160601071</c:v>
                </c:pt>
                <c:pt idx="59">
                  <c:v>24.588148512417014</c:v>
                </c:pt>
                <c:pt idx="60">
                  <c:v>25.755307460791244</c:v>
                </c:pt>
                <c:pt idx="61">
                  <c:v>25.755307460791244</c:v>
                </c:pt>
                <c:pt idx="62">
                  <c:v>24.977201495208426</c:v>
                </c:pt>
                <c:pt idx="63">
                  <c:v>25.910928653907806</c:v>
                </c:pt>
                <c:pt idx="64">
                  <c:v>26.611224022932337</c:v>
                </c:pt>
                <c:pt idx="65">
                  <c:v>26.61122402293234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DB-41A5-8EB3-336F9A63C280}"/>
            </c:ext>
          </c:extLst>
        </c:ser>
        <c:ser>
          <c:idx val="3"/>
          <c:order val="2"/>
          <c:tx>
            <c:strRef>
              <c:f>Foglio1!$A$5</c:f>
              <c:strCache>
                <c:ptCount val="1"/>
                <c:pt idx="0">
                  <c:v>65-79</c:v>
                </c:pt>
              </c:strCache>
            </c:strRef>
          </c:tx>
          <c:spPr>
            <a:ln w="76200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Foglio1!$CN$1:$FA$1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Foglio1!$CN$5:$FA$5</c:f>
              <c:numCache>
                <c:formatCode>General</c:formatCode>
                <c:ptCount val="66"/>
                <c:pt idx="0">
                  <c:v>13.171733559191283</c:v>
                </c:pt>
                <c:pt idx="1">
                  <c:v>13.768189418475419</c:v>
                </c:pt>
                <c:pt idx="2">
                  <c:v>14.016712693177141</c:v>
                </c:pt>
                <c:pt idx="3">
                  <c:v>15.408443031506787</c:v>
                </c:pt>
                <c:pt idx="4">
                  <c:v>16.402536130313678</c:v>
                </c:pt>
                <c:pt idx="5">
                  <c:v>16.700764059955745</c:v>
                </c:pt>
                <c:pt idx="6">
                  <c:v>17.197810609359188</c:v>
                </c:pt>
                <c:pt idx="7">
                  <c:v>17.74456181370298</c:v>
                </c:pt>
                <c:pt idx="8">
                  <c:v>18.390722327927453</c:v>
                </c:pt>
                <c:pt idx="9">
                  <c:v>18.341017672987107</c:v>
                </c:pt>
                <c:pt idx="10">
                  <c:v>16.203717510552298</c:v>
                </c:pt>
                <c:pt idx="11">
                  <c:v>15.806080271029543</c:v>
                </c:pt>
                <c:pt idx="12">
                  <c:v>18.092494398285389</c:v>
                </c:pt>
                <c:pt idx="13">
                  <c:v>17.943380433464355</c:v>
                </c:pt>
                <c:pt idx="14">
                  <c:v>17.396629229120567</c:v>
                </c:pt>
                <c:pt idx="15">
                  <c:v>16.998991989597812</c:v>
                </c:pt>
                <c:pt idx="16">
                  <c:v>15.955194235850575</c:v>
                </c:pt>
                <c:pt idx="17">
                  <c:v>15.259329066685753</c:v>
                </c:pt>
                <c:pt idx="18">
                  <c:v>15.756375616089198</c:v>
                </c:pt>
                <c:pt idx="19">
                  <c:v>15.060510446924377</c:v>
                </c:pt>
                <c:pt idx="20">
                  <c:v>15.259329066685753</c:v>
                </c:pt>
                <c:pt idx="21">
                  <c:v>15.060510446924374</c:v>
                </c:pt>
                <c:pt idx="22">
                  <c:v>14.265235967878864</c:v>
                </c:pt>
                <c:pt idx="23">
                  <c:v>14.314940622819208</c:v>
                </c:pt>
                <c:pt idx="24">
                  <c:v>15.706670961148856</c:v>
                </c:pt>
                <c:pt idx="25">
                  <c:v>14.961101137043688</c:v>
                </c:pt>
                <c:pt idx="26">
                  <c:v>14.414349932699897</c:v>
                </c:pt>
                <c:pt idx="27">
                  <c:v>14.46405458764024</c:v>
                </c:pt>
                <c:pt idx="28">
                  <c:v>14.314940622819206</c:v>
                </c:pt>
                <c:pt idx="29">
                  <c:v>13.967008038236795</c:v>
                </c:pt>
                <c:pt idx="30">
                  <c:v>14.016712693177141</c:v>
                </c:pt>
                <c:pt idx="31">
                  <c:v>13.619075453654384</c:v>
                </c:pt>
                <c:pt idx="32">
                  <c:v>13.867598728356105</c:v>
                </c:pt>
                <c:pt idx="33">
                  <c:v>14.016712693177141</c:v>
                </c:pt>
                <c:pt idx="34">
                  <c:v>13.768189418475419</c:v>
                </c:pt>
                <c:pt idx="35">
                  <c:v>14.016712693177142</c:v>
                </c:pt>
                <c:pt idx="36">
                  <c:v>13.967008038236797</c:v>
                </c:pt>
                <c:pt idx="37">
                  <c:v>14.016712693177141</c:v>
                </c:pt>
                <c:pt idx="38">
                  <c:v>15.507852341387474</c:v>
                </c:pt>
                <c:pt idx="39">
                  <c:v>16.303126820432986</c:v>
                </c:pt>
                <c:pt idx="40">
                  <c:v>16.253422165492644</c:v>
                </c:pt>
                <c:pt idx="41">
                  <c:v>16.601354750075053</c:v>
                </c:pt>
                <c:pt idx="42">
                  <c:v>16.402536130313674</c:v>
                </c:pt>
                <c:pt idx="43">
                  <c:v>16.75046871489609</c:v>
                </c:pt>
                <c:pt idx="44">
                  <c:v>16.700764059955741</c:v>
                </c:pt>
                <c:pt idx="45">
                  <c:v>15.110215101864721</c:v>
                </c:pt>
                <c:pt idx="46">
                  <c:v>14.165826657998176</c:v>
                </c:pt>
                <c:pt idx="47">
                  <c:v>15.110215101864721</c:v>
                </c:pt>
                <c:pt idx="48">
                  <c:v>13.817894073415763</c:v>
                </c:pt>
                <c:pt idx="49">
                  <c:v>13.768189418475417</c:v>
                </c:pt>
                <c:pt idx="50">
                  <c:v>13.569370798714042</c:v>
                </c:pt>
                <c:pt idx="51">
                  <c:v>13.718484763535075</c:v>
                </c:pt>
                <c:pt idx="52">
                  <c:v>14.016712693177142</c:v>
                </c:pt>
                <c:pt idx="53">
                  <c:v>14.165826657998176</c:v>
                </c:pt>
                <c:pt idx="54">
                  <c:v>13.221438214131629</c:v>
                </c:pt>
                <c:pt idx="55">
                  <c:v>14.364645277759552</c:v>
                </c:pt>
                <c:pt idx="56">
                  <c:v>14.414349932699896</c:v>
                </c:pt>
                <c:pt idx="57">
                  <c:v>14.314940622819208</c:v>
                </c:pt>
                <c:pt idx="58">
                  <c:v>14.265235967878864</c:v>
                </c:pt>
                <c:pt idx="59">
                  <c:v>14.364645277759553</c:v>
                </c:pt>
                <c:pt idx="60">
                  <c:v>14.215531312938518</c:v>
                </c:pt>
                <c:pt idx="61">
                  <c:v>14.513759242580587</c:v>
                </c:pt>
                <c:pt idx="62">
                  <c:v>14.165826657998172</c:v>
                </c:pt>
                <c:pt idx="63">
                  <c:v>14.712577862341963</c:v>
                </c:pt>
                <c:pt idx="64">
                  <c:v>14.513759242580587</c:v>
                </c:pt>
                <c:pt idx="65">
                  <c:v>13.122028904250939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DB-41A5-8EB3-336F9A63C280}"/>
            </c:ext>
          </c:extLst>
        </c:ser>
        <c:ser>
          <c:idx val="4"/>
          <c:order val="3"/>
          <c:tx>
            <c:strRef>
              <c:f>Foglio1!$A$6</c:f>
              <c:strCache>
                <c:ptCount val="1"/>
                <c:pt idx="0">
                  <c:v>&gt;80</c:v>
                </c:pt>
              </c:strCache>
            </c:strRef>
          </c:tx>
          <c:spPr>
            <a:ln w="85725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rgbClr val="CC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Foglio1!$CN$1:$FA$1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Foglio1!$CN$6:$FA$6</c:f>
              <c:numCache>
                <c:formatCode>General</c:formatCode>
                <c:ptCount val="66"/>
                <c:pt idx="0">
                  <c:v>18.523640900531372</c:v>
                </c:pt>
                <c:pt idx="1">
                  <c:v>20.932544874143073</c:v>
                </c:pt>
                <c:pt idx="2">
                  <c:v>22.42772665086758</c:v>
                </c:pt>
                <c:pt idx="3">
                  <c:v>25.501155858579061</c:v>
                </c:pt>
                <c:pt idx="4">
                  <c:v>26.165681092678845</c:v>
                </c:pt>
                <c:pt idx="5">
                  <c:v>26.996337635303568</c:v>
                </c:pt>
                <c:pt idx="6">
                  <c:v>27.826994177928292</c:v>
                </c:pt>
                <c:pt idx="7">
                  <c:v>28.24232244924065</c:v>
                </c:pt>
                <c:pt idx="8">
                  <c:v>29.156044646127846</c:v>
                </c:pt>
                <c:pt idx="9">
                  <c:v>31.398817311214607</c:v>
                </c:pt>
                <c:pt idx="10">
                  <c:v>27.660862869403342</c:v>
                </c:pt>
                <c:pt idx="11">
                  <c:v>27.4947315608784</c:v>
                </c:pt>
                <c:pt idx="12">
                  <c:v>29.405241608915269</c:v>
                </c:pt>
                <c:pt idx="13">
                  <c:v>28.989913337602907</c:v>
                </c:pt>
                <c:pt idx="14">
                  <c:v>28.325388103503126</c:v>
                </c:pt>
                <c:pt idx="15">
                  <c:v>27.910059832190765</c:v>
                </c:pt>
                <c:pt idx="16">
                  <c:v>23.839842773329611</c:v>
                </c:pt>
                <c:pt idx="17">
                  <c:v>24.338236698904446</c:v>
                </c:pt>
                <c:pt idx="18">
                  <c:v>24.08903973611703</c:v>
                </c:pt>
                <c:pt idx="19">
                  <c:v>22.51079230513005</c:v>
                </c:pt>
                <c:pt idx="20">
                  <c:v>28.242322449240653</c:v>
                </c:pt>
                <c:pt idx="21">
                  <c:v>28.076191140715711</c:v>
                </c:pt>
                <c:pt idx="22">
                  <c:v>24.005974081854557</c:v>
                </c:pt>
                <c:pt idx="23">
                  <c:v>24.089039736117027</c:v>
                </c:pt>
                <c:pt idx="24">
                  <c:v>23.424514502017249</c:v>
                </c:pt>
                <c:pt idx="25">
                  <c:v>23.092251884967357</c:v>
                </c:pt>
                <c:pt idx="26">
                  <c:v>22.344660996605107</c:v>
                </c:pt>
                <c:pt idx="27">
                  <c:v>16.862327815281919</c:v>
                </c:pt>
                <c:pt idx="28">
                  <c:v>16.114736926919665</c:v>
                </c:pt>
                <c:pt idx="29">
                  <c:v>16.6131308524945</c:v>
                </c:pt>
                <c:pt idx="30">
                  <c:v>16.696196506756973</c:v>
                </c:pt>
                <c:pt idx="31">
                  <c:v>15.948605618394723</c:v>
                </c:pt>
                <c:pt idx="32">
                  <c:v>15.201014730032469</c:v>
                </c:pt>
                <c:pt idx="33">
                  <c:v>16.945393469544392</c:v>
                </c:pt>
                <c:pt idx="34">
                  <c:v>16.779262161019449</c:v>
                </c:pt>
                <c:pt idx="35">
                  <c:v>17.692984357906646</c:v>
                </c:pt>
                <c:pt idx="36">
                  <c:v>17.859115666431588</c:v>
                </c:pt>
                <c:pt idx="37">
                  <c:v>18.772837863318788</c:v>
                </c:pt>
                <c:pt idx="38">
                  <c:v>19.022034826106204</c:v>
                </c:pt>
                <c:pt idx="39">
                  <c:v>19.10510048036868</c:v>
                </c:pt>
                <c:pt idx="40">
                  <c:v>17.776050012169119</c:v>
                </c:pt>
                <c:pt idx="41">
                  <c:v>16.779262161019449</c:v>
                </c:pt>
                <c:pt idx="42">
                  <c:v>17.028459123806865</c:v>
                </c:pt>
                <c:pt idx="43">
                  <c:v>18.025246974956534</c:v>
                </c:pt>
                <c:pt idx="44">
                  <c:v>16.280868235444611</c:v>
                </c:pt>
                <c:pt idx="45">
                  <c:v>16.53006519823203</c:v>
                </c:pt>
                <c:pt idx="46">
                  <c:v>16.363933889707084</c:v>
                </c:pt>
                <c:pt idx="47">
                  <c:v>16.363933889707084</c:v>
                </c:pt>
                <c:pt idx="48">
                  <c:v>16.031671272657196</c:v>
                </c:pt>
                <c:pt idx="49">
                  <c:v>15.533277347082359</c:v>
                </c:pt>
                <c:pt idx="50">
                  <c:v>12.625979447895821</c:v>
                </c:pt>
                <c:pt idx="51">
                  <c:v>12.459848139370877</c:v>
                </c:pt>
                <c:pt idx="52">
                  <c:v>11.712257251008625</c:v>
                </c:pt>
                <c:pt idx="53">
                  <c:v>12.044519868058515</c:v>
                </c:pt>
                <c:pt idx="54">
                  <c:v>12.459848139370877</c:v>
                </c:pt>
                <c:pt idx="55">
                  <c:v>12.792110756420767</c:v>
                </c:pt>
                <c:pt idx="56">
                  <c:v>12.709045102158294</c:v>
                </c:pt>
                <c:pt idx="57">
                  <c:v>13.290504681995602</c:v>
                </c:pt>
                <c:pt idx="58">
                  <c:v>14.951817767245052</c:v>
                </c:pt>
                <c:pt idx="59">
                  <c:v>16.114736926919669</c:v>
                </c:pt>
                <c:pt idx="60">
                  <c:v>15.450211692819888</c:v>
                </c:pt>
                <c:pt idx="61">
                  <c:v>15.367146038557417</c:v>
                </c:pt>
                <c:pt idx="62">
                  <c:v>14.619555150195163</c:v>
                </c:pt>
                <c:pt idx="63">
                  <c:v>14.951817767245052</c:v>
                </c:pt>
                <c:pt idx="64">
                  <c:v>15.28408038429494</c:v>
                </c:pt>
                <c:pt idx="65">
                  <c:v>13.041307719208181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DB-41A5-8EB3-336F9A63C280}"/>
            </c:ext>
          </c:extLst>
        </c:ser>
        <c:ser>
          <c:idx val="5"/>
          <c:order val="4"/>
          <c:tx>
            <c:strRef>
              <c:f>Foglio1!$A$7</c:f>
              <c:strCache>
                <c:ptCount val="1"/>
                <c:pt idx="0">
                  <c:v>Tot Lig</c:v>
                </c:pt>
              </c:strCache>
            </c:strRef>
          </c:tx>
          <c:spPr>
            <a:ln w="88900" cap="rnd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762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Foglio1!$CN$1:$FA$1</c:f>
              <c:strCache>
                <c:ptCount val="66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</c:strCache>
            </c:strRef>
          </c:cat>
          <c:val>
            <c:numRef>
              <c:f>Foglio1!$CN$7:$FA$7</c:f>
              <c:numCache>
                <c:formatCode>General</c:formatCode>
                <c:ptCount val="66"/>
                <c:pt idx="0">
                  <c:v>15.08313534785643</c:v>
                </c:pt>
                <c:pt idx="1">
                  <c:v>15.936547679961468</c:v>
                </c:pt>
                <c:pt idx="2">
                  <c:v>16.780683791065364</c:v>
                </c:pt>
                <c:pt idx="3">
                  <c:v>18.264879151248042</c:v>
                </c:pt>
                <c:pt idx="4">
                  <c:v>19.136843925355361</c:v>
                </c:pt>
                <c:pt idx="5">
                  <c:v>19.415130555389617</c:v>
                </c:pt>
                <c:pt idx="6">
                  <c:v>20.324200213501506</c:v>
                </c:pt>
                <c:pt idx="7">
                  <c:v>20.973535683581421</c:v>
                </c:pt>
                <c:pt idx="8">
                  <c:v>21.585766269656776</c:v>
                </c:pt>
                <c:pt idx="9">
                  <c:v>21.474451617643073</c:v>
                </c:pt>
                <c:pt idx="10">
                  <c:v>18.858557295321113</c:v>
                </c:pt>
                <c:pt idx="11">
                  <c:v>19.229606135366783</c:v>
                </c:pt>
                <c:pt idx="12">
                  <c:v>22.754570115800629</c:v>
                </c:pt>
                <c:pt idx="13">
                  <c:v>22.689636568792643</c:v>
                </c:pt>
                <c:pt idx="14">
                  <c:v>21.993919993707014</c:v>
                </c:pt>
                <c:pt idx="15">
                  <c:v>21.632147374662484</c:v>
                </c:pt>
                <c:pt idx="16">
                  <c:v>20.676696611544887</c:v>
                </c:pt>
                <c:pt idx="17">
                  <c:v>21.196164987608825</c:v>
                </c:pt>
                <c:pt idx="18">
                  <c:v>20.19433311948552</c:v>
                </c:pt>
                <c:pt idx="19">
                  <c:v>18.849281074319972</c:v>
                </c:pt>
                <c:pt idx="20">
                  <c:v>19.136843925355361</c:v>
                </c:pt>
                <c:pt idx="21">
                  <c:v>19.006976831339379</c:v>
                </c:pt>
                <c:pt idx="22">
                  <c:v>17.606267460166979</c:v>
                </c:pt>
                <c:pt idx="23">
                  <c:v>17.550610134160127</c:v>
                </c:pt>
                <c:pt idx="24">
                  <c:v>17.745410775184105</c:v>
                </c:pt>
                <c:pt idx="25">
                  <c:v>17.875277869200087</c:v>
                </c:pt>
                <c:pt idx="26">
                  <c:v>17.17956129411446</c:v>
                </c:pt>
                <c:pt idx="27">
                  <c:v>16.994036874091627</c:v>
                </c:pt>
                <c:pt idx="28">
                  <c:v>16.771407570064223</c:v>
                </c:pt>
                <c:pt idx="29">
                  <c:v>17.012589316093909</c:v>
                </c:pt>
                <c:pt idx="30">
                  <c:v>17.569162576162416</c:v>
                </c:pt>
                <c:pt idx="31">
                  <c:v>17.736134554182964</c:v>
                </c:pt>
                <c:pt idx="32">
                  <c:v>17.661924786173831</c:v>
                </c:pt>
                <c:pt idx="33">
                  <c:v>18.20922182524119</c:v>
                </c:pt>
                <c:pt idx="34">
                  <c:v>17.995868742214931</c:v>
                </c:pt>
                <c:pt idx="35">
                  <c:v>18.301984035252609</c:v>
                </c:pt>
                <c:pt idx="36">
                  <c:v>18.31126025625375</c:v>
                </c:pt>
                <c:pt idx="37">
                  <c:v>18.515337118278868</c:v>
                </c:pt>
                <c:pt idx="38">
                  <c:v>19.090462820349654</c:v>
                </c:pt>
                <c:pt idx="39">
                  <c:v>19.415130555389613</c:v>
                </c:pt>
                <c:pt idx="40">
                  <c:v>19.470787881396461</c:v>
                </c:pt>
                <c:pt idx="41">
                  <c:v>19.943875152454691</c:v>
                </c:pt>
                <c:pt idx="42">
                  <c:v>19.878941605446702</c:v>
                </c:pt>
                <c:pt idx="43">
                  <c:v>20.454067307517487</c:v>
                </c:pt>
                <c:pt idx="44">
                  <c:v>19.971703815458117</c:v>
                </c:pt>
                <c:pt idx="45">
                  <c:v>19.526445207403317</c:v>
                </c:pt>
                <c:pt idx="46">
                  <c:v>19.45223543939418</c:v>
                </c:pt>
                <c:pt idx="47">
                  <c:v>19.480064102397609</c:v>
                </c:pt>
                <c:pt idx="48">
                  <c:v>18.867833516322257</c:v>
                </c:pt>
                <c:pt idx="49">
                  <c:v>18.673032875298276</c:v>
                </c:pt>
                <c:pt idx="50">
                  <c:v>17.773239438187527</c:v>
                </c:pt>
                <c:pt idx="51">
                  <c:v>17.949487637209224</c:v>
                </c:pt>
                <c:pt idx="52">
                  <c:v>17.745410775184105</c:v>
                </c:pt>
                <c:pt idx="53">
                  <c:v>17.875277869200087</c:v>
                </c:pt>
                <c:pt idx="54">
                  <c:v>17.782515659188672</c:v>
                </c:pt>
                <c:pt idx="55">
                  <c:v>18.376193803261742</c:v>
                </c:pt>
                <c:pt idx="56">
                  <c:v>18.524613339280005</c:v>
                </c:pt>
                <c:pt idx="57">
                  <c:v>19.220329914365635</c:v>
                </c:pt>
                <c:pt idx="58">
                  <c:v>19.480064102397609</c:v>
                </c:pt>
                <c:pt idx="59">
                  <c:v>20.574658180532328</c:v>
                </c:pt>
                <c:pt idx="60">
                  <c:v>20.723077716550595</c:v>
                </c:pt>
                <c:pt idx="61">
                  <c:v>21.121955219599691</c:v>
                </c:pt>
                <c:pt idx="62">
                  <c:v>20.908602136573432</c:v>
                </c:pt>
                <c:pt idx="63">
                  <c:v>21.186888766607684</c:v>
                </c:pt>
                <c:pt idx="64">
                  <c:v>21.159060103604258</c:v>
                </c:pt>
                <c:pt idx="65">
                  <c:v>19.693417185423865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DB-41A5-8EB3-336F9A63C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41664640"/>
        <c:axId val="-1641661920"/>
      </c:lineChart>
      <c:catAx>
        <c:axId val="-16416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02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41661920"/>
        <c:crosses val="autoZero"/>
        <c:auto val="1"/>
        <c:lblAlgn val="ctr"/>
        <c:lblOffset val="100"/>
        <c:noMultiLvlLbl val="0"/>
      </c:catAx>
      <c:valAx>
        <c:axId val="-1641661920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4166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78B0F-2C41-4461-A25F-3E493C80C016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46D5-094C-4C49-999B-D94BA29EF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3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99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08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86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185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1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3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E3670-F4E1-422B-A4D1-A31D7F5DEE7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380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E3670-F4E1-422B-A4D1-A31D7F5DEE7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35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7911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704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2020– </a:t>
            </a:r>
            <a:r>
              <a:rPr lang="it-IT" sz="10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5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3448" y="0"/>
            <a:ext cx="1153229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it-IT" dirty="0"/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Ministero della Salute, Istituto Superiore di Sanità Cabina di Regia ai sensi del DM Salute 30 aprile 2020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Monitoraggio Fase 2</a:t>
            </a:r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Report settimanale n.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GB" sz="4400" b="1" dirty="0"/>
          </a:p>
          <a:p>
            <a:pPr algn="ctr"/>
            <a:r>
              <a:rPr lang="it-IT" sz="4000" dirty="0"/>
              <a:t>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Dati relativi alla settimana 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22-28/02/2021</a:t>
            </a:r>
            <a:endParaRPr lang="it-I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Liguria</a:t>
            </a:r>
          </a:p>
          <a:p>
            <a:pPr algn="ctr"/>
            <a:r>
              <a:rPr lang="it-IT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04.03.2021</a:t>
            </a:r>
            <a:endParaRPr lang="en-GB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07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g40975" descr="5dd7b301-883f-4742-8a6d-5e9904d1be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09" y="767236"/>
            <a:ext cx="3993866" cy="4742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Incidenza media/10.000ab.*DIE per DISTRETTI ASL1</a:t>
            </a: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2687216" y="4320074"/>
            <a:ext cx="373225" cy="7277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2813921" y="3741576"/>
            <a:ext cx="1071540" cy="6236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3BA86F1F-F9B8-446E-9FCA-252D3B3BB061}"/>
              </a:ext>
            </a:extLst>
          </p:cNvPr>
          <p:cNvGraphicFramePr/>
          <p:nvPr>
            <p:extLst/>
          </p:nvPr>
        </p:nvGraphicFramePr>
        <p:xfrm>
          <a:off x="4166997" y="588801"/>
          <a:ext cx="7820412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583660" y="5047861"/>
            <a:ext cx="3531139" cy="92333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&gt;2,5/1.000 ab. SETT</a:t>
            </a:r>
          </a:p>
          <a:p>
            <a:r>
              <a:rPr lang="it-IT" b="1" dirty="0"/>
              <a:t>Equivalente a:</a:t>
            </a:r>
          </a:p>
          <a:p>
            <a:r>
              <a:rPr lang="it-IT" b="1" dirty="0"/>
              <a:t> &gt;3,5/10.000 ab*DIE</a:t>
            </a:r>
          </a:p>
        </p:txBody>
      </p:sp>
    </p:spTree>
    <p:extLst>
      <p:ext uri="{BB962C8B-B14F-4D97-AF65-F5344CB8AC3E}">
        <p14:creationId xmlns:p14="http://schemas.microsoft.com/office/powerpoint/2010/main" val="184299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33163" y="0"/>
            <a:ext cx="1228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prstClr val="black"/>
                </a:solidFill>
              </a:rPr>
              <a:t>Media mobile settimanale incidenza/100.000ab. di casi positivi, per fascia d’età</a:t>
            </a:r>
          </a:p>
        </p:txBody>
      </p:sp>
      <p:graphicFrame>
        <p:nvGraphicFramePr>
          <p:cNvPr id="5" name="Segnaposto contenuto 5">
            <a:extLst>
              <a:ext uri="{FF2B5EF4-FFF2-40B4-BE49-F238E27FC236}">
                <a16:creationId xmlns:a16="http://schemas.microsoft.com/office/drawing/2014/main" id="{72FC0F27-08B4-4935-B8EB-4C0BE91BB4B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76250" y="777875"/>
          <a:ext cx="1123950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18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33163" y="0"/>
            <a:ext cx="1228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prstClr val="black"/>
                </a:solidFill>
              </a:rPr>
              <a:t>Media mobile settimanale incidenza/100.000ab. di casi positivi, per fascia d’età</a:t>
            </a:r>
          </a:p>
        </p:txBody>
      </p:sp>
      <p:graphicFrame>
        <p:nvGraphicFramePr>
          <p:cNvPr id="5" name="Segnaposto contenuto 5">
            <a:extLst>
              <a:ext uri="{FF2B5EF4-FFF2-40B4-BE49-F238E27FC236}">
                <a16:creationId xmlns:a16="http://schemas.microsoft.com/office/drawing/2014/main" id="{72FC0F27-08B4-4935-B8EB-4C0BE91BB4B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4719" y="523220"/>
          <a:ext cx="1123950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815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3250" y="-28598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della PROBABILITA’ di diffusione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72139" y="3344404"/>
            <a:ext cx="12053204" cy="78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di IMPATTO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2139" y="997007"/>
            <a:ext cx="197394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Nuovi casi negli ultimi 5 giorni nella Regione?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498226" y="1320172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351628" y="1347946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8723087" y="1361833"/>
            <a:ext cx="5712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121609" y="970850"/>
            <a:ext cx="21056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Almeno 2 trend tra casi, R(t) o focolai in aumento?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1454778" y="2063819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162825" y="2047360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254561" y="2063819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047276" y="970850"/>
            <a:ext cx="25596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Evidenza di trasmissione non gestibile con le attuali misure?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95255" y="4057566"/>
            <a:ext cx="19739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Nuovi casi negli ultimi 5 giorni in soggetti &gt;50 aa nella Regione?</a:t>
            </a:r>
          </a:p>
        </p:txBody>
      </p:sp>
      <p:cxnSp>
        <p:nvCxnSpPr>
          <p:cNvPr id="28" name="Connettore 2 27"/>
          <p:cNvCxnSpPr/>
          <p:nvPr/>
        </p:nvCxnSpPr>
        <p:spPr>
          <a:xfrm>
            <a:off x="2521342" y="4380731"/>
            <a:ext cx="571238" cy="1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5431971" y="4422392"/>
            <a:ext cx="514011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8746203" y="4422392"/>
            <a:ext cx="57123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3144725" y="4031409"/>
            <a:ext cx="21056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Segnali di sovraccarico dei servizi sanitari?</a:t>
            </a:r>
          </a:p>
          <a:p>
            <a:endParaRPr lang="it-IT" dirty="0"/>
          </a:p>
        </p:txBody>
      </p:sp>
      <p:cxnSp>
        <p:nvCxnSpPr>
          <p:cNvPr id="32" name="Connettore 2 31"/>
          <p:cNvCxnSpPr/>
          <p:nvPr/>
        </p:nvCxnSpPr>
        <p:spPr>
          <a:xfrm>
            <a:off x="1480060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4197530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312717" y="5278908"/>
            <a:ext cx="2166" cy="48876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6070392" y="4031409"/>
            <a:ext cx="25596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Evidenza di nuovi focolai in RSA/Ospedali/luoghi ospitanti popolazioni fragili?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810165" y="5821469"/>
            <a:ext cx="133979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Molto basso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810165" y="2765485"/>
            <a:ext cx="132856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Molto bassa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3809202" y="2764388"/>
            <a:ext cx="7104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Bassa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6699793" y="2780847"/>
            <a:ext cx="110953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Moderata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9679282" y="1167664"/>
            <a:ext cx="67829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Alta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9755340" y="4251895"/>
            <a:ext cx="67829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Alto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3842304" y="5814846"/>
            <a:ext cx="7104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Bassa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6757949" y="5814846"/>
            <a:ext cx="112133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Moderato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2570492" y="790568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5428560" y="81234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8818954" y="81234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2593608" y="3921087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1" name="Rettangolo 50"/>
          <p:cNvSpPr/>
          <p:nvPr/>
        </p:nvSpPr>
        <p:spPr>
          <a:xfrm>
            <a:off x="5462359" y="38729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2" name="Rettangolo 51"/>
          <p:cNvSpPr/>
          <p:nvPr/>
        </p:nvSpPr>
        <p:spPr>
          <a:xfrm>
            <a:off x="8818954" y="3846743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Si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1558183" y="209867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4247000" y="210880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5" name="Rettangolo 54"/>
          <p:cNvSpPr/>
          <p:nvPr/>
        </p:nvSpPr>
        <p:spPr>
          <a:xfrm>
            <a:off x="7348946" y="209867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1668041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4365056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7478077" y="53386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</a:t>
            </a:r>
          </a:p>
        </p:txBody>
      </p:sp>
      <p:cxnSp>
        <p:nvCxnSpPr>
          <p:cNvPr id="61" name="Connettore 2 60"/>
          <p:cNvCxnSpPr/>
          <p:nvPr/>
        </p:nvCxnSpPr>
        <p:spPr>
          <a:xfrm flipH="1" flipV="1">
            <a:off x="4595247" y="6078853"/>
            <a:ext cx="946392" cy="91466"/>
          </a:xfrm>
          <a:prstGeom prst="straightConnector1">
            <a:avLst/>
          </a:prstGeom>
          <a:ln w="13970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5315533" y="5379078"/>
            <a:ext cx="17716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Liguria, Report  41 e 42</a:t>
            </a:r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CEEBE0E4-36AD-413B-943A-512E977BA7B8}"/>
              </a:ext>
            </a:extLst>
          </p:cNvPr>
          <p:cNvCxnSpPr/>
          <p:nvPr/>
        </p:nvCxnSpPr>
        <p:spPr>
          <a:xfrm flipH="1" flipV="1">
            <a:off x="4595247" y="2780847"/>
            <a:ext cx="1008201" cy="39482"/>
          </a:xfrm>
          <a:prstGeom prst="straightConnector1">
            <a:avLst/>
          </a:prstGeom>
          <a:ln w="13970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33BA0419-3371-490E-AFB8-613C306A797F}"/>
              </a:ext>
            </a:extLst>
          </p:cNvPr>
          <p:cNvSpPr txBox="1"/>
          <p:nvPr/>
        </p:nvSpPr>
        <p:spPr>
          <a:xfrm>
            <a:off x="4893898" y="2017163"/>
            <a:ext cx="17716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B050"/>
                </a:solidFill>
              </a:rPr>
              <a:t>Liguria, Report 41</a:t>
            </a:r>
          </a:p>
        </p:txBody>
      </p: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889CBCD1-D9BC-487A-A194-166894022DF0}"/>
              </a:ext>
            </a:extLst>
          </p:cNvPr>
          <p:cNvCxnSpPr/>
          <p:nvPr/>
        </p:nvCxnSpPr>
        <p:spPr>
          <a:xfrm flipH="1" flipV="1">
            <a:off x="8401572" y="2873887"/>
            <a:ext cx="1008201" cy="39482"/>
          </a:xfrm>
          <a:prstGeom prst="straightConnector1">
            <a:avLst/>
          </a:prstGeom>
          <a:ln w="139700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4F6808C6-96FB-42F1-A84E-C8F4164CE708}"/>
              </a:ext>
            </a:extLst>
          </p:cNvPr>
          <p:cNvSpPr txBox="1"/>
          <p:nvPr/>
        </p:nvSpPr>
        <p:spPr>
          <a:xfrm>
            <a:off x="8320151" y="2047360"/>
            <a:ext cx="17716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Liguria, Report 42</a:t>
            </a:r>
          </a:p>
        </p:txBody>
      </p:sp>
    </p:spTree>
    <p:extLst>
      <p:ext uri="{BB962C8B-B14F-4D97-AF65-F5344CB8AC3E}">
        <p14:creationId xmlns:p14="http://schemas.microsoft.com/office/powerpoint/2010/main" val="400705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0"/>
            <a:ext cx="12053204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Sintesi del Report n.41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26367"/>
              </p:ext>
            </p:extLst>
          </p:nvPr>
        </p:nvGraphicFramePr>
        <p:xfrm>
          <a:off x="512432" y="658761"/>
          <a:ext cx="11235067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Indicatori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monitoraggio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(Ind. 1.1, 1.2,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1.3, 1.4)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 90% (soglia 60%)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accertamento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diagnostico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indagine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contatti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2.2, 2.3, 2.4, 2.5)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alla soglia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trasmissione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3.1, 3.4, 3.5)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AUMENTO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R(t)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Sintomi: 0,96 (CI: 0,91-1,02) </a:t>
                      </a:r>
                    </a:p>
                    <a:p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Medio: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1,03 (CI: 0,89-1,25) 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pressione sul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sistema sanitario</a:t>
                      </a:r>
                    </a:p>
                    <a:p>
                      <a:pPr algn="r"/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occupazione dei </a:t>
                      </a:r>
                      <a:r>
                        <a:rPr lang="it-IT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ppll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Terapia Intensiva </a:t>
                      </a:r>
                    </a:p>
                    <a:p>
                      <a:pPr algn="r"/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occupazione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 </a:t>
                      </a:r>
                      <a:r>
                        <a:rPr lang="it-IT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ppll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Area Medica 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 (soglia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30%)</a:t>
                      </a:r>
                    </a:p>
                    <a:p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 (soglia 40%)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05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/>
          </p:nvPr>
        </p:nvGraphicFramePr>
        <p:xfrm>
          <a:off x="491603" y="1101639"/>
          <a:ext cx="9592419" cy="575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3792" y="137651"/>
            <a:ext cx="10687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prstClr val="black"/>
                </a:solidFill>
              </a:rPr>
              <a:t>Incidenza/10.000ab. di casi positivi per provincia, per data di comunicazione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9283485" y="548635"/>
          <a:ext cx="2804007" cy="470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488"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30/11-6/12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132824770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7/12-13/12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4287060890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14/12-20/12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4100102016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21/12-27/12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126553051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28/12-03/01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553541909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04/01-10/01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11/01-17/01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18/01-24/01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25/01-31/01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01/02-07/02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08/02-14/02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15/02-21/02</a:t>
                      </a: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4108783845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22/02-28/02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884095853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01/03-07/03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2,31*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629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25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0" y="-22860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Indicazioni e debito informativo da DPCM 26/4/20 e DM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30/4/20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55949" y="442303"/>
            <a:ext cx="11299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calcolato sulla base della sorveglianza integrata ISS (si utilizzeranno due indicatori, basati su data inizio sintomi e data di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ospedaliz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960809741"/>
              </p:ext>
            </p:extLst>
          </p:nvPr>
        </p:nvGraphicFramePr>
        <p:xfrm>
          <a:off x="903553" y="1528705"/>
          <a:ext cx="11102944" cy="561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033880" y="3914360"/>
            <a:ext cx="54681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Novembre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Dicembre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	Gennaio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Febbraio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Marzo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5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Indicazioni e debito informativo da DPCM 26/4/20 e DM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30/4/20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15722" y="670903"/>
            <a:ext cx="1129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it-I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calcolato sulla base della sorveglianza integrata ISS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55292170"/>
              </p:ext>
            </p:extLst>
          </p:nvPr>
        </p:nvGraphicFramePr>
        <p:xfrm>
          <a:off x="1635187" y="1444337"/>
          <a:ext cx="4597400" cy="469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tangolo 8"/>
          <p:cNvSpPr/>
          <p:nvPr/>
        </p:nvSpPr>
        <p:spPr>
          <a:xfrm>
            <a:off x="2263257" y="4181306"/>
            <a:ext cx="3834246" cy="1637952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/>
          <p:cNvSpPr/>
          <p:nvPr/>
        </p:nvSpPr>
        <p:spPr>
          <a:xfrm>
            <a:off x="2263257" y="2898768"/>
            <a:ext cx="3834246" cy="1282538"/>
          </a:xfrm>
          <a:prstGeom prst="rect">
            <a:avLst/>
          </a:prstGeom>
          <a:solidFill>
            <a:srgbClr val="FFC0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ttangolo 10"/>
          <p:cNvSpPr/>
          <p:nvPr/>
        </p:nvSpPr>
        <p:spPr>
          <a:xfrm>
            <a:off x="2263258" y="1616248"/>
            <a:ext cx="3834246" cy="1283070"/>
          </a:xfrm>
          <a:prstGeom prst="rect">
            <a:avLst/>
          </a:prstGeom>
          <a:solidFill>
            <a:srgbClr val="FF0000">
              <a:alpha val="4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/>
          <p:cNvSpPr txBox="1"/>
          <p:nvPr/>
        </p:nvSpPr>
        <p:spPr>
          <a:xfrm rot="5400000">
            <a:off x="3899693" y="4249715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32587" y="3522545"/>
            <a:ext cx="6074369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R(t) Sintomi: 0,96 (CI: 0,91-1,02)</a:t>
            </a:r>
          </a:p>
          <a:p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Scenario 1</a:t>
            </a:r>
          </a:p>
        </p:txBody>
      </p:sp>
    </p:spTree>
    <p:extLst>
      <p:ext uri="{BB962C8B-B14F-4D97-AF65-F5344CB8AC3E}">
        <p14:creationId xmlns:p14="http://schemas.microsoft.com/office/powerpoint/2010/main" val="383407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0" y="-228600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DPCM 14/1/2021 e D.L. 23/02/2021 n. 15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730" y="577384"/>
            <a:ext cx="1129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Classificazioni delle Regioni e provvedimenti conseguenti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06476"/>
              </p:ext>
            </p:extLst>
          </p:nvPr>
        </p:nvGraphicFramePr>
        <p:xfrm>
          <a:off x="924791" y="1654847"/>
          <a:ext cx="10287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7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Incidenza settimanale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R(t) (limite</a:t>
                      </a:r>
                      <a:r>
                        <a:rPr lang="it-I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inferiore 95% IC)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Rischio complessivo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 o Basso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(Giallo)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&lt;1,25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Basso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(Giallo)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&gt;50/100.000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Art.2 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&gt;50/100.000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1-1,25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 o Alto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Art.2 (Arancione)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&gt;50/100.000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&gt;1,25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 o Alto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Art.3 (Rosso)</a:t>
                      </a:r>
                      <a:endParaRPr lang="en-GB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Connettore 2 7"/>
          <p:cNvCxnSpPr/>
          <p:nvPr/>
        </p:nvCxnSpPr>
        <p:spPr>
          <a:xfrm flipH="1">
            <a:off x="9962539" y="2521448"/>
            <a:ext cx="1165276" cy="13401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571521" y="2535731"/>
            <a:ext cx="586351" cy="2910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846032" y="4845465"/>
            <a:ext cx="10468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Attenzione: 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provvedimento di ingresso in zona Gialla prevede il mantenimento dei valori sotto-soglia per almeno 2 settimane consecutive</a:t>
            </a:r>
          </a:p>
        </p:txBody>
      </p:sp>
    </p:spTree>
    <p:extLst>
      <p:ext uri="{BB962C8B-B14F-4D97-AF65-F5344CB8AC3E}">
        <p14:creationId xmlns:p14="http://schemas.microsoft.com/office/powerpoint/2010/main" val="266642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-159094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[fonte: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MinSal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, ISS, Cabina di Regia]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09" y="751709"/>
            <a:ext cx="10635318" cy="3944360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>
            <a:off x="5796381" y="1960442"/>
            <a:ext cx="1741" cy="988225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cxnSpLocks/>
            <a:endCxn id="12" idx="1"/>
          </p:cNvCxnSpPr>
          <p:nvPr/>
        </p:nvCxnSpPr>
        <p:spPr>
          <a:xfrm flipV="1">
            <a:off x="1756229" y="3056613"/>
            <a:ext cx="3294021" cy="10226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5050250" y="2772875"/>
            <a:ext cx="1554436" cy="567475"/>
          </a:xfrm>
          <a:prstGeom prst="roundRect">
            <a:avLst/>
          </a:prstGeom>
          <a:noFill/>
          <a:ln w="952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676401" y="4805830"/>
            <a:ext cx="5564742" cy="13849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rischio: Moderato</a:t>
            </a:r>
          </a:p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Scenario: 1 - R(t) 0,96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964716" y="5185917"/>
            <a:ext cx="5159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GIALLA</a:t>
            </a:r>
          </a:p>
        </p:txBody>
      </p:sp>
      <p:cxnSp>
        <p:nvCxnSpPr>
          <p:cNvPr id="15" name="Connettore 2 14"/>
          <p:cNvCxnSpPr>
            <a:cxnSpLocks/>
          </p:cNvCxnSpPr>
          <p:nvPr/>
        </p:nvCxnSpPr>
        <p:spPr>
          <a:xfrm>
            <a:off x="6241143" y="5498327"/>
            <a:ext cx="1589316" cy="41533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51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/>
          </p:nvPr>
        </p:nvGraphicFramePr>
        <p:xfrm>
          <a:off x="363794" y="750333"/>
          <a:ext cx="9102935" cy="6137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3794" y="0"/>
            <a:ext cx="1170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Incidenza/10.000ab.*die di casi positivi per provincia, per data di comunicazione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8805634" y="830997"/>
          <a:ext cx="3112333" cy="4162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4198"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LIGURIA</a:t>
                      </a:r>
                    </a:p>
                    <a:p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14/12-20/12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126553051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21/12-27/12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553541909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28/12-03/01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04/01-10/01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2,01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11/01-17/01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18/01-24/01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25/01-31/01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01/02-07/02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3,09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08/02-14/02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3,11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42900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15/02-21/02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3,59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46332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22/02-28/02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42596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01/03-07/03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2,31*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3,50*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3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9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Pressione ospedaliera in crescita nella provincia d’ Imperia</a:t>
            </a:r>
          </a:p>
        </p:txBody>
      </p:sp>
      <p:graphicFrame>
        <p:nvGraphicFramePr>
          <p:cNvPr id="7" name="Grafico 6"/>
          <p:cNvGraphicFramePr/>
          <p:nvPr>
            <p:extLst/>
          </p:nvPr>
        </p:nvGraphicFramePr>
        <p:xfrm>
          <a:off x="1157591" y="658761"/>
          <a:ext cx="10262681" cy="57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308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C44A0F38-8FFF-464F-B843-C0F3D70063CE}" vid="{BEC51943-D785-4E52-9777-891704E212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18741</TotalTime>
  <Words>668</Words>
  <Application>Microsoft Office PowerPoint</Application>
  <PresentationFormat>Widescreen</PresentationFormat>
  <Paragraphs>192</Paragraphs>
  <Slides>13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Alisa - Azienda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GeoCov: Comune di La Spezia,  sorveglianza approfondita per CAP</dc:title>
  <dc:creator>Astengo Matteo</dc:creator>
  <cp:lastModifiedBy>demo@regione.liguria.it</cp:lastModifiedBy>
  <cp:revision>953</cp:revision>
  <cp:lastPrinted>2020-09-28T13:14:20Z</cp:lastPrinted>
  <dcterms:created xsi:type="dcterms:W3CDTF">2020-09-17T16:21:56Z</dcterms:created>
  <dcterms:modified xsi:type="dcterms:W3CDTF">2021-03-04T17:58:43Z</dcterms:modified>
</cp:coreProperties>
</file>